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bril Fatface"/>
      <p:regular r:id="rId27"/>
    </p:embeddedFont>
    <p:embeddedFont>
      <p:font typeface="Griffy"/>
      <p:regular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Boogaloo"/>
      <p:regular r:id="rId33"/>
    </p:embeddedFont>
    <p:embeddedFont>
      <p:font typeface="Barlow Condensed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  <p:embeddedFont>
      <p:font typeface="Thasadith"/>
      <p:regular r:id="rId40"/>
      <p:bold r:id="rId41"/>
      <p:italic r:id="rId42"/>
      <p:boldItalic r:id="rId43"/>
    </p:embeddedFont>
    <p:embeddedFont>
      <p:font typeface="Passion One"/>
      <p:regular r:id="rId44"/>
      <p:bold r:id="rId45"/>
    </p:embeddedFont>
    <p:embeddedFont>
      <p:font typeface="Sriracha"/>
      <p:regular r:id="rId46"/>
    </p:embeddedFont>
    <p:embeddedFont>
      <p:font typeface="Homemade Appl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hasadith-regular.fntdata"/><Relationship Id="rId20" Type="http://schemas.openxmlformats.org/officeDocument/2006/relationships/slide" Target="slides/slide15.xml"/><Relationship Id="rId42" Type="http://schemas.openxmlformats.org/officeDocument/2006/relationships/font" Target="fonts/Thasadith-italic.fntdata"/><Relationship Id="rId41" Type="http://schemas.openxmlformats.org/officeDocument/2006/relationships/font" Target="fonts/Thasadith-bold.fntdata"/><Relationship Id="rId22" Type="http://schemas.openxmlformats.org/officeDocument/2006/relationships/slide" Target="slides/slide17.xml"/><Relationship Id="rId44" Type="http://schemas.openxmlformats.org/officeDocument/2006/relationships/font" Target="fonts/PassionOne-regular.fntdata"/><Relationship Id="rId21" Type="http://schemas.openxmlformats.org/officeDocument/2006/relationships/slide" Target="slides/slide16.xml"/><Relationship Id="rId43" Type="http://schemas.openxmlformats.org/officeDocument/2006/relationships/font" Target="fonts/Thasadith-boldItalic.fntdata"/><Relationship Id="rId24" Type="http://schemas.openxmlformats.org/officeDocument/2006/relationships/slide" Target="slides/slide19.xml"/><Relationship Id="rId46" Type="http://schemas.openxmlformats.org/officeDocument/2006/relationships/font" Target="fonts/Sriracha-regular.fntdata"/><Relationship Id="rId23" Type="http://schemas.openxmlformats.org/officeDocument/2006/relationships/slide" Target="slides/slide18.xml"/><Relationship Id="rId45" Type="http://schemas.openxmlformats.org/officeDocument/2006/relationships/font" Target="fonts/PassionOn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omemadeApple-regular.fntdata"/><Relationship Id="rId28" Type="http://schemas.openxmlformats.org/officeDocument/2006/relationships/font" Target="fonts/Griffy-regular.fntdata"/><Relationship Id="rId27" Type="http://schemas.openxmlformats.org/officeDocument/2006/relationships/font" Target="fonts/AbrilFatfa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6.xml"/><Relationship Id="rId33" Type="http://schemas.openxmlformats.org/officeDocument/2006/relationships/font" Target="fonts/Boogaloo-regular.fntdata"/><Relationship Id="rId10" Type="http://schemas.openxmlformats.org/officeDocument/2006/relationships/slide" Target="slides/slide5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Condensed-bold.fntdata"/><Relationship Id="rId12" Type="http://schemas.openxmlformats.org/officeDocument/2006/relationships/slide" Target="slides/slide7.xml"/><Relationship Id="rId34" Type="http://schemas.openxmlformats.org/officeDocument/2006/relationships/font" Target="fonts/Barlow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Barlow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Condensed-italic.fntdata"/><Relationship Id="rId17" Type="http://schemas.openxmlformats.org/officeDocument/2006/relationships/slide" Target="slides/slide12.xml"/><Relationship Id="rId39" Type="http://schemas.openxmlformats.org/officeDocument/2006/relationships/font" Target="fonts/MavenPro-bold.fntdata"/><Relationship Id="rId16" Type="http://schemas.openxmlformats.org/officeDocument/2006/relationships/slide" Target="slides/slide11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RhsEkRh9SIPlbyD-ZHhrMVQy1yvgJtYz0-WKnZB9ftI/edit?slide=id.p#slide=id.p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c3e79d9d-547f-4055-8a44-21282fe936c1&amp;share_token=nrFzBXFqTi-xSaqtVQNjUw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w283LyJKcM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ipads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 and 3 might take more than 1 lesson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for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Keynote template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7b40fa48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7b40fa48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72b27517683f0c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72b27517683f0c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on your ipad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767be2246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767be2246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767be224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767be224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3767be224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3767be224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767be224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767be224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3767be224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3767be224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g3767be224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" name="Google Shape;1645;g3767be224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767be2246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767be2246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Demonstrate the good animations to include simple animations. Explain how to order the animations so text first and then images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3767be224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3767be224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template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7642fede26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37642fede26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elements of a story - main characters, problems to solve, resolution, events, emotions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create those? With words and pictures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https://www.youtube.com/watch?v=Dw283LyJKcM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7f9437b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37f9437b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7f9437b0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37f9437b0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7642fede26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7642fede26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544b3e463aefb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544b3e463aefb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remember about this story from Year 2?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7642fede26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7642fede26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7b40fa48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7b40fa48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over what ‘format’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all of the above - they spend the lesson formatting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7b40fa48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7b40fa48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7b40fa48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37b40fa48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7b40fa48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7b40fa48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2.png"/><Relationship Id="rId11" Type="http://schemas.openxmlformats.org/officeDocument/2006/relationships/image" Target="../media/image6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5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422919" y="624713"/>
            <a:ext cx="4409400" cy="3874200"/>
          </a:xfrm>
          <a:prstGeom prst="rect">
            <a:avLst/>
          </a:prstGeom>
          <a:effectLst>
            <a:outerShdw rotWithShape="0" algn="bl" dir="1998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450200" y="3640200"/>
            <a:ext cx="44094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6" name="Google Shape;16;p2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41" name="Google Shape;41;p2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"/>
          <p:cNvGrpSpPr/>
          <p:nvPr/>
        </p:nvGrpSpPr>
        <p:grpSpPr>
          <a:xfrm>
            <a:off x="291286" y="968023"/>
            <a:ext cx="454275" cy="318801"/>
            <a:chOff x="693181" y="1290697"/>
            <a:chExt cx="605700" cy="425068"/>
          </a:xfrm>
        </p:grpSpPr>
        <p:sp>
          <p:nvSpPr>
            <p:cNvPr id="70" name="Google Shape;70;p2"/>
            <p:cNvSpPr/>
            <p:nvPr/>
          </p:nvSpPr>
          <p:spPr>
            <a:xfrm>
              <a:off x="693181" y="1290697"/>
              <a:ext cx="605700" cy="425068"/>
            </a:xfrm>
            <a:custGeom>
              <a:rect b="b" l="l" r="r" t="t"/>
              <a:pathLst>
                <a:path extrusionOk="0" h="425068" w="605700">
                  <a:moveTo>
                    <a:pt x="605697" y="33932"/>
                  </a:moveTo>
                  <a:lnTo>
                    <a:pt x="605697" y="313609"/>
                  </a:lnTo>
                  <a:cubicBezTo>
                    <a:pt x="605653" y="332326"/>
                    <a:pt x="590481" y="347498"/>
                    <a:pt x="571765" y="347542"/>
                  </a:cubicBezTo>
                  <a:lnTo>
                    <a:pt x="493898" y="347542"/>
                  </a:lnTo>
                  <a:lnTo>
                    <a:pt x="450767" y="416033"/>
                  </a:lnTo>
                  <a:cubicBezTo>
                    <a:pt x="445052" y="425079"/>
                    <a:pt x="433087" y="427785"/>
                    <a:pt x="424041" y="422078"/>
                  </a:cubicBezTo>
                  <a:cubicBezTo>
                    <a:pt x="421603" y="420534"/>
                    <a:pt x="419531" y="418471"/>
                    <a:pt x="417995" y="416033"/>
                  </a:cubicBezTo>
                  <a:lnTo>
                    <a:pt x="374865" y="347542"/>
                  </a:lnTo>
                  <a:lnTo>
                    <a:pt x="33929" y="347542"/>
                  </a:lnTo>
                  <a:cubicBezTo>
                    <a:pt x="15209" y="347498"/>
                    <a:pt x="46" y="332326"/>
                    <a:pt x="-3" y="313609"/>
                  </a:cubicBezTo>
                  <a:lnTo>
                    <a:pt x="-3" y="33932"/>
                  </a:lnTo>
                  <a:cubicBezTo>
                    <a:pt x="46" y="15215"/>
                    <a:pt x="15209" y="44"/>
                    <a:pt x="33929" y="-1"/>
                  </a:cubicBezTo>
                  <a:lnTo>
                    <a:pt x="571765" y="-1"/>
                  </a:lnTo>
                  <a:cubicBezTo>
                    <a:pt x="590481" y="44"/>
                    <a:pt x="605653" y="15215"/>
                    <a:pt x="605697" y="339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8911" y="1403092"/>
              <a:ext cx="96143" cy="130782"/>
            </a:xfrm>
            <a:custGeom>
              <a:rect b="b" l="l" r="r" t="t"/>
              <a:pathLst>
                <a:path extrusionOk="0" h="130782" w="96143">
                  <a:moveTo>
                    <a:pt x="11721" y="107363"/>
                  </a:moveTo>
                  <a:cubicBezTo>
                    <a:pt x="15999" y="107729"/>
                    <a:pt x="20303" y="107729"/>
                    <a:pt x="24580" y="107363"/>
                  </a:cubicBezTo>
                  <a:cubicBezTo>
                    <a:pt x="33438" y="106952"/>
                    <a:pt x="42047" y="104283"/>
                    <a:pt x="49583" y="99594"/>
                  </a:cubicBezTo>
                  <a:cubicBezTo>
                    <a:pt x="57602" y="94022"/>
                    <a:pt x="63299" y="85700"/>
                    <a:pt x="65567" y="76199"/>
                  </a:cubicBezTo>
                  <a:lnTo>
                    <a:pt x="64942" y="76199"/>
                  </a:lnTo>
                  <a:cubicBezTo>
                    <a:pt x="58102" y="82574"/>
                    <a:pt x="48913" y="85816"/>
                    <a:pt x="39582" y="85128"/>
                  </a:cubicBezTo>
                  <a:cubicBezTo>
                    <a:pt x="18535" y="85932"/>
                    <a:pt x="827" y="69528"/>
                    <a:pt x="23" y="48481"/>
                  </a:cubicBezTo>
                  <a:cubicBezTo>
                    <a:pt x="-12" y="47517"/>
                    <a:pt x="-12" y="46543"/>
                    <a:pt x="23" y="45570"/>
                  </a:cubicBezTo>
                  <a:cubicBezTo>
                    <a:pt x="300" y="20120"/>
                    <a:pt x="21160" y="-275"/>
                    <a:pt x="46601" y="2"/>
                  </a:cubicBezTo>
                  <a:cubicBezTo>
                    <a:pt x="47003" y="2"/>
                    <a:pt x="47395" y="11"/>
                    <a:pt x="47797" y="28"/>
                  </a:cubicBezTo>
                  <a:cubicBezTo>
                    <a:pt x="80391" y="28"/>
                    <a:pt x="95750" y="24942"/>
                    <a:pt x="95750" y="54589"/>
                  </a:cubicBezTo>
                  <a:cubicBezTo>
                    <a:pt x="99759" y="92352"/>
                    <a:pt x="72407" y="126214"/>
                    <a:pt x="34644" y="130232"/>
                  </a:cubicBezTo>
                  <a:cubicBezTo>
                    <a:pt x="31510" y="130563"/>
                    <a:pt x="28357" y="130679"/>
                    <a:pt x="25205" y="130581"/>
                  </a:cubicBezTo>
                  <a:cubicBezTo>
                    <a:pt x="20714" y="130848"/>
                    <a:pt x="16213" y="130848"/>
                    <a:pt x="11721" y="130581"/>
                  </a:cubicBezTo>
                  <a:close/>
                  <a:moveTo>
                    <a:pt x="29581" y="43873"/>
                  </a:moveTo>
                  <a:cubicBezTo>
                    <a:pt x="28250" y="53642"/>
                    <a:pt x="35090" y="62652"/>
                    <a:pt x="44868" y="63983"/>
                  </a:cubicBezTo>
                  <a:cubicBezTo>
                    <a:pt x="45717" y="64099"/>
                    <a:pt x="46583" y="64152"/>
                    <a:pt x="47440" y="64144"/>
                  </a:cubicBezTo>
                  <a:cubicBezTo>
                    <a:pt x="53986" y="64403"/>
                    <a:pt x="60183" y="61224"/>
                    <a:pt x="63781" y="55750"/>
                  </a:cubicBezTo>
                  <a:cubicBezTo>
                    <a:pt x="64987" y="53473"/>
                    <a:pt x="65541" y="50910"/>
                    <a:pt x="65389" y="48338"/>
                  </a:cubicBezTo>
                  <a:cubicBezTo>
                    <a:pt x="65389" y="34854"/>
                    <a:pt x="60299" y="21549"/>
                    <a:pt x="46815" y="21549"/>
                  </a:cubicBezTo>
                  <a:cubicBezTo>
                    <a:pt x="36903" y="21638"/>
                    <a:pt x="29491" y="30568"/>
                    <a:pt x="29670" y="438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139" y="1403092"/>
              <a:ext cx="96143" cy="130782"/>
            </a:xfrm>
            <a:custGeom>
              <a:rect b="b" l="l" r="r" t="t"/>
              <a:pathLst>
                <a:path extrusionOk="0" h="130782" w="96143">
                  <a:moveTo>
                    <a:pt x="11721" y="107363"/>
                  </a:moveTo>
                  <a:cubicBezTo>
                    <a:pt x="15999" y="107729"/>
                    <a:pt x="20303" y="107729"/>
                    <a:pt x="24580" y="107363"/>
                  </a:cubicBezTo>
                  <a:cubicBezTo>
                    <a:pt x="33412" y="106952"/>
                    <a:pt x="41993" y="104283"/>
                    <a:pt x="49494" y="99594"/>
                  </a:cubicBezTo>
                  <a:cubicBezTo>
                    <a:pt x="57540" y="94049"/>
                    <a:pt x="63237" y="85709"/>
                    <a:pt x="65478" y="76199"/>
                  </a:cubicBezTo>
                  <a:lnTo>
                    <a:pt x="64942" y="76199"/>
                  </a:lnTo>
                  <a:cubicBezTo>
                    <a:pt x="58093" y="82566"/>
                    <a:pt x="48905" y="85807"/>
                    <a:pt x="39582" y="85128"/>
                  </a:cubicBezTo>
                  <a:cubicBezTo>
                    <a:pt x="18535" y="85932"/>
                    <a:pt x="827" y="69528"/>
                    <a:pt x="23" y="48481"/>
                  </a:cubicBezTo>
                  <a:cubicBezTo>
                    <a:pt x="-12" y="47517"/>
                    <a:pt x="-12" y="46543"/>
                    <a:pt x="23" y="45570"/>
                  </a:cubicBezTo>
                  <a:cubicBezTo>
                    <a:pt x="300" y="20120"/>
                    <a:pt x="21160" y="-275"/>
                    <a:pt x="46601" y="2"/>
                  </a:cubicBezTo>
                  <a:cubicBezTo>
                    <a:pt x="47003" y="2"/>
                    <a:pt x="47395" y="11"/>
                    <a:pt x="47797" y="28"/>
                  </a:cubicBezTo>
                  <a:cubicBezTo>
                    <a:pt x="80301" y="28"/>
                    <a:pt x="95750" y="24942"/>
                    <a:pt x="95750" y="54589"/>
                  </a:cubicBezTo>
                  <a:cubicBezTo>
                    <a:pt x="99759" y="92352"/>
                    <a:pt x="72408" y="126214"/>
                    <a:pt x="34644" y="130232"/>
                  </a:cubicBezTo>
                  <a:cubicBezTo>
                    <a:pt x="31510" y="130563"/>
                    <a:pt x="28357" y="130679"/>
                    <a:pt x="25205" y="130581"/>
                  </a:cubicBezTo>
                  <a:cubicBezTo>
                    <a:pt x="20714" y="130848"/>
                    <a:pt x="16213" y="130848"/>
                    <a:pt x="11721" y="130581"/>
                  </a:cubicBezTo>
                  <a:close/>
                  <a:moveTo>
                    <a:pt x="29581" y="43873"/>
                  </a:moveTo>
                  <a:cubicBezTo>
                    <a:pt x="28250" y="53642"/>
                    <a:pt x="35090" y="62652"/>
                    <a:pt x="44868" y="63983"/>
                  </a:cubicBezTo>
                  <a:cubicBezTo>
                    <a:pt x="45717" y="64099"/>
                    <a:pt x="46583" y="64152"/>
                    <a:pt x="47440" y="64144"/>
                  </a:cubicBezTo>
                  <a:cubicBezTo>
                    <a:pt x="53977" y="64385"/>
                    <a:pt x="60174" y="61206"/>
                    <a:pt x="63781" y="55750"/>
                  </a:cubicBezTo>
                  <a:cubicBezTo>
                    <a:pt x="64951" y="53464"/>
                    <a:pt x="65478" y="50901"/>
                    <a:pt x="65299" y="48338"/>
                  </a:cubicBezTo>
                  <a:cubicBezTo>
                    <a:pt x="65299" y="34854"/>
                    <a:pt x="60299" y="21549"/>
                    <a:pt x="46815" y="21549"/>
                  </a:cubicBezTo>
                  <a:cubicBezTo>
                    <a:pt x="36814" y="21638"/>
                    <a:pt x="29491" y="30568"/>
                    <a:pt x="29670" y="438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5065" y="1388320"/>
              <a:ext cx="194657" cy="160176"/>
            </a:xfrm>
            <a:custGeom>
              <a:rect b="b" l="l" r="r" t="t"/>
              <a:pathLst>
                <a:path extrusionOk="0" h="160176" w="194657">
                  <a:moveTo>
                    <a:pt x="179930" y="84630"/>
                  </a:moveTo>
                  <a:lnTo>
                    <a:pt x="97152" y="160175"/>
                  </a:lnTo>
                  <a:lnTo>
                    <a:pt x="14374" y="84630"/>
                  </a:lnTo>
                  <a:cubicBezTo>
                    <a:pt x="-1968" y="67396"/>
                    <a:pt x="-4915" y="32481"/>
                    <a:pt x="8301" y="17032"/>
                  </a:cubicBezTo>
                  <a:cubicBezTo>
                    <a:pt x="38573" y="-18686"/>
                    <a:pt x="97598" y="5870"/>
                    <a:pt x="97598" y="52751"/>
                  </a:cubicBezTo>
                  <a:cubicBezTo>
                    <a:pt x="97598" y="6228"/>
                    <a:pt x="156177" y="-17972"/>
                    <a:pt x="186449" y="17032"/>
                  </a:cubicBezTo>
                  <a:cubicBezTo>
                    <a:pt x="199575" y="32481"/>
                    <a:pt x="196628" y="67396"/>
                    <a:pt x="179930" y="84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3422810" y="4694776"/>
            <a:ext cx="454275" cy="318866"/>
            <a:chOff x="5791676" y="4623524"/>
            <a:chExt cx="605700" cy="425154"/>
          </a:xfrm>
        </p:grpSpPr>
        <p:sp>
          <p:nvSpPr>
            <p:cNvPr id="75" name="Google Shape;75;p2"/>
            <p:cNvSpPr/>
            <p:nvPr/>
          </p:nvSpPr>
          <p:spPr>
            <a:xfrm>
              <a:off x="5791676" y="4623524"/>
              <a:ext cx="605700" cy="425154"/>
            </a:xfrm>
            <a:custGeom>
              <a:rect b="b" l="l" r="r" t="t"/>
              <a:pathLst>
                <a:path extrusionOk="0" h="425154" w="605700">
                  <a:moveTo>
                    <a:pt x="-3" y="33932"/>
                  </a:moveTo>
                  <a:lnTo>
                    <a:pt x="-3" y="313699"/>
                  </a:lnTo>
                  <a:cubicBezTo>
                    <a:pt x="50" y="332389"/>
                    <a:pt x="15159" y="347533"/>
                    <a:pt x="33840" y="347632"/>
                  </a:cubicBezTo>
                  <a:lnTo>
                    <a:pt x="111797" y="347632"/>
                  </a:lnTo>
                  <a:lnTo>
                    <a:pt x="154837" y="416122"/>
                  </a:lnTo>
                  <a:cubicBezTo>
                    <a:pt x="160606" y="425195"/>
                    <a:pt x="172634" y="427883"/>
                    <a:pt x="181707" y="422114"/>
                  </a:cubicBezTo>
                  <a:cubicBezTo>
                    <a:pt x="184118" y="420578"/>
                    <a:pt x="186162" y="418533"/>
                    <a:pt x="187699" y="416122"/>
                  </a:cubicBezTo>
                  <a:lnTo>
                    <a:pt x="230739" y="347632"/>
                  </a:lnTo>
                  <a:lnTo>
                    <a:pt x="571764" y="347632"/>
                  </a:lnTo>
                  <a:cubicBezTo>
                    <a:pt x="590463" y="347533"/>
                    <a:pt x="605599" y="332398"/>
                    <a:pt x="605698" y="313699"/>
                  </a:cubicBezTo>
                  <a:lnTo>
                    <a:pt x="605698" y="33932"/>
                  </a:lnTo>
                  <a:cubicBezTo>
                    <a:pt x="605653" y="15215"/>
                    <a:pt x="590481" y="44"/>
                    <a:pt x="571764" y="-1"/>
                  </a:cubicBezTo>
                  <a:lnTo>
                    <a:pt x="33840" y="-1"/>
                  </a:lnTo>
                  <a:cubicBezTo>
                    <a:pt x="15159" y="97"/>
                    <a:pt x="41" y="15242"/>
                    <a:pt x="-3" y="339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27405" y="4735741"/>
              <a:ext cx="95894" cy="130993"/>
            </a:xfrm>
            <a:custGeom>
              <a:rect b="b" l="l" r="r" t="t"/>
              <a:pathLst>
                <a:path extrusionOk="0" h="130993" w="95894">
                  <a:moveTo>
                    <a:pt x="11721" y="107541"/>
                  </a:moveTo>
                  <a:cubicBezTo>
                    <a:pt x="15998" y="107907"/>
                    <a:pt x="20303" y="107907"/>
                    <a:pt x="24580" y="107541"/>
                  </a:cubicBezTo>
                  <a:cubicBezTo>
                    <a:pt x="33429" y="107139"/>
                    <a:pt x="42020" y="104434"/>
                    <a:pt x="49494" y="99683"/>
                  </a:cubicBezTo>
                  <a:cubicBezTo>
                    <a:pt x="57557" y="94156"/>
                    <a:pt x="63264" y="85806"/>
                    <a:pt x="65478" y="76287"/>
                  </a:cubicBezTo>
                  <a:lnTo>
                    <a:pt x="64942" y="76287"/>
                  </a:lnTo>
                  <a:cubicBezTo>
                    <a:pt x="58129" y="82707"/>
                    <a:pt x="48914" y="85949"/>
                    <a:pt x="39582" y="85217"/>
                  </a:cubicBezTo>
                  <a:cubicBezTo>
                    <a:pt x="18534" y="86021"/>
                    <a:pt x="827" y="69616"/>
                    <a:pt x="23" y="48569"/>
                  </a:cubicBezTo>
                  <a:cubicBezTo>
                    <a:pt x="-12" y="47605"/>
                    <a:pt x="-12" y="46632"/>
                    <a:pt x="23" y="45658"/>
                  </a:cubicBezTo>
                  <a:cubicBezTo>
                    <a:pt x="255" y="20209"/>
                    <a:pt x="21070" y="-231"/>
                    <a:pt x="46511" y="1"/>
                  </a:cubicBezTo>
                  <a:cubicBezTo>
                    <a:pt x="46940" y="1"/>
                    <a:pt x="47368" y="10"/>
                    <a:pt x="47797" y="28"/>
                  </a:cubicBezTo>
                  <a:cubicBezTo>
                    <a:pt x="80301" y="28"/>
                    <a:pt x="95750" y="24941"/>
                    <a:pt x="95750" y="54588"/>
                  </a:cubicBezTo>
                  <a:cubicBezTo>
                    <a:pt x="97080" y="76323"/>
                    <a:pt x="88972" y="97566"/>
                    <a:pt x="73515" y="112899"/>
                  </a:cubicBezTo>
                  <a:cubicBezTo>
                    <a:pt x="60040" y="124400"/>
                    <a:pt x="42922" y="130732"/>
                    <a:pt x="25205" y="130758"/>
                  </a:cubicBezTo>
                  <a:cubicBezTo>
                    <a:pt x="20713" y="131071"/>
                    <a:pt x="16213" y="131071"/>
                    <a:pt x="11721" y="130758"/>
                  </a:cubicBezTo>
                  <a:close/>
                  <a:moveTo>
                    <a:pt x="29580" y="43961"/>
                  </a:moveTo>
                  <a:cubicBezTo>
                    <a:pt x="28250" y="53731"/>
                    <a:pt x="35090" y="62741"/>
                    <a:pt x="44868" y="64071"/>
                  </a:cubicBezTo>
                  <a:cubicBezTo>
                    <a:pt x="45716" y="64187"/>
                    <a:pt x="46583" y="64241"/>
                    <a:pt x="47440" y="64232"/>
                  </a:cubicBezTo>
                  <a:cubicBezTo>
                    <a:pt x="53976" y="64473"/>
                    <a:pt x="60174" y="61294"/>
                    <a:pt x="63781" y="55838"/>
                  </a:cubicBezTo>
                  <a:cubicBezTo>
                    <a:pt x="64978" y="53561"/>
                    <a:pt x="65505" y="50989"/>
                    <a:pt x="65299" y="48426"/>
                  </a:cubicBezTo>
                  <a:cubicBezTo>
                    <a:pt x="65299" y="35032"/>
                    <a:pt x="60299" y="21637"/>
                    <a:pt x="46815" y="21637"/>
                  </a:cubicBezTo>
                  <a:cubicBezTo>
                    <a:pt x="36814" y="21727"/>
                    <a:pt x="29491" y="30746"/>
                    <a:pt x="29670" y="439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35633" y="4735742"/>
              <a:ext cx="95805" cy="130992"/>
            </a:xfrm>
            <a:custGeom>
              <a:rect b="b" l="l" r="r" t="t"/>
              <a:pathLst>
                <a:path extrusionOk="0" h="130992" w="95805">
                  <a:moveTo>
                    <a:pt x="11721" y="107540"/>
                  </a:moveTo>
                  <a:cubicBezTo>
                    <a:pt x="15998" y="107906"/>
                    <a:pt x="20303" y="107906"/>
                    <a:pt x="24580" y="107540"/>
                  </a:cubicBezTo>
                  <a:cubicBezTo>
                    <a:pt x="33429" y="107138"/>
                    <a:pt x="42020" y="104433"/>
                    <a:pt x="49494" y="99682"/>
                  </a:cubicBezTo>
                  <a:cubicBezTo>
                    <a:pt x="57557" y="94155"/>
                    <a:pt x="63264" y="85806"/>
                    <a:pt x="65478" y="76286"/>
                  </a:cubicBezTo>
                  <a:lnTo>
                    <a:pt x="64853" y="76286"/>
                  </a:lnTo>
                  <a:cubicBezTo>
                    <a:pt x="58057" y="82680"/>
                    <a:pt x="48887" y="85922"/>
                    <a:pt x="39582" y="85216"/>
                  </a:cubicBezTo>
                  <a:cubicBezTo>
                    <a:pt x="18534" y="86020"/>
                    <a:pt x="827" y="69616"/>
                    <a:pt x="23" y="48568"/>
                  </a:cubicBezTo>
                  <a:cubicBezTo>
                    <a:pt x="-12" y="47604"/>
                    <a:pt x="-12" y="46631"/>
                    <a:pt x="23" y="45657"/>
                  </a:cubicBezTo>
                  <a:cubicBezTo>
                    <a:pt x="202" y="20261"/>
                    <a:pt x="20937" y="-187"/>
                    <a:pt x="46333" y="0"/>
                  </a:cubicBezTo>
                  <a:cubicBezTo>
                    <a:pt x="46797" y="0"/>
                    <a:pt x="47252" y="9"/>
                    <a:pt x="47708" y="27"/>
                  </a:cubicBezTo>
                  <a:cubicBezTo>
                    <a:pt x="80301" y="27"/>
                    <a:pt x="95660" y="24941"/>
                    <a:pt x="95660" y="54587"/>
                  </a:cubicBezTo>
                  <a:cubicBezTo>
                    <a:pt x="96991" y="76322"/>
                    <a:pt x="88883" y="97566"/>
                    <a:pt x="73426" y="112898"/>
                  </a:cubicBezTo>
                  <a:cubicBezTo>
                    <a:pt x="59960" y="124417"/>
                    <a:pt x="42832" y="130748"/>
                    <a:pt x="25116" y="130758"/>
                  </a:cubicBezTo>
                  <a:cubicBezTo>
                    <a:pt x="20660" y="131070"/>
                    <a:pt x="16177" y="131070"/>
                    <a:pt x="11721" y="130758"/>
                  </a:cubicBezTo>
                  <a:close/>
                  <a:moveTo>
                    <a:pt x="29580" y="43961"/>
                  </a:moveTo>
                  <a:cubicBezTo>
                    <a:pt x="28250" y="53730"/>
                    <a:pt x="35090" y="62740"/>
                    <a:pt x="44868" y="64071"/>
                  </a:cubicBezTo>
                  <a:cubicBezTo>
                    <a:pt x="45716" y="64187"/>
                    <a:pt x="46583" y="64240"/>
                    <a:pt x="47440" y="64231"/>
                  </a:cubicBezTo>
                  <a:cubicBezTo>
                    <a:pt x="53986" y="64508"/>
                    <a:pt x="60201" y="61320"/>
                    <a:pt x="63781" y="55837"/>
                  </a:cubicBezTo>
                  <a:cubicBezTo>
                    <a:pt x="65014" y="53569"/>
                    <a:pt x="65567" y="50998"/>
                    <a:pt x="65389" y="48426"/>
                  </a:cubicBezTo>
                  <a:cubicBezTo>
                    <a:pt x="65389" y="35031"/>
                    <a:pt x="60299" y="21637"/>
                    <a:pt x="46904" y="21637"/>
                  </a:cubicBezTo>
                  <a:cubicBezTo>
                    <a:pt x="36814" y="21726"/>
                    <a:pt x="29402" y="30745"/>
                    <a:pt x="29580" y="439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28960" y="4670256"/>
              <a:ext cx="243631" cy="244107"/>
            </a:xfrm>
            <a:custGeom>
              <a:rect b="b" l="l" r="r" t="t"/>
              <a:pathLst>
                <a:path extrusionOk="0" h="244107" w="243631">
                  <a:moveTo>
                    <a:pt x="225245" y="244107"/>
                  </a:moveTo>
                  <a:cubicBezTo>
                    <a:pt x="223737" y="244115"/>
                    <a:pt x="222227" y="243901"/>
                    <a:pt x="220780" y="243481"/>
                  </a:cubicBezTo>
                  <a:lnTo>
                    <a:pt x="176132" y="230891"/>
                  </a:lnTo>
                  <a:cubicBezTo>
                    <a:pt x="172677" y="232641"/>
                    <a:pt x="169131" y="234185"/>
                    <a:pt x="165506" y="235534"/>
                  </a:cubicBezTo>
                  <a:cubicBezTo>
                    <a:pt x="102712" y="259653"/>
                    <a:pt x="32248" y="228310"/>
                    <a:pt x="8129" y="165507"/>
                  </a:cubicBezTo>
                  <a:cubicBezTo>
                    <a:pt x="-15990" y="102714"/>
                    <a:pt x="15353" y="32259"/>
                    <a:pt x="78156" y="8130"/>
                  </a:cubicBezTo>
                  <a:cubicBezTo>
                    <a:pt x="140949" y="-15989"/>
                    <a:pt x="211404" y="15363"/>
                    <a:pt x="235533" y="78157"/>
                  </a:cubicBezTo>
                  <a:cubicBezTo>
                    <a:pt x="248061" y="110786"/>
                    <a:pt x="245971" y="147220"/>
                    <a:pt x="229800" y="178205"/>
                  </a:cubicBezTo>
                  <a:lnTo>
                    <a:pt x="241497" y="223658"/>
                  </a:lnTo>
                  <a:cubicBezTo>
                    <a:pt x="243721" y="232453"/>
                    <a:pt x="238381" y="241392"/>
                    <a:pt x="229585" y="243606"/>
                  </a:cubicBezTo>
                  <a:cubicBezTo>
                    <a:pt x="228308" y="243928"/>
                    <a:pt x="227005" y="244098"/>
                    <a:pt x="225692" y="244107"/>
                  </a:cubicBezTo>
                  <a:close/>
                  <a:moveTo>
                    <a:pt x="174704" y="221425"/>
                  </a:moveTo>
                  <a:lnTo>
                    <a:pt x="223192" y="234909"/>
                  </a:lnTo>
                  <a:cubicBezTo>
                    <a:pt x="225737" y="235641"/>
                    <a:pt x="228478" y="234918"/>
                    <a:pt x="230335" y="233034"/>
                  </a:cubicBezTo>
                  <a:cubicBezTo>
                    <a:pt x="232264" y="231203"/>
                    <a:pt x="233050" y="228471"/>
                    <a:pt x="232389" y="225890"/>
                  </a:cubicBezTo>
                  <a:lnTo>
                    <a:pt x="219798" y="177044"/>
                  </a:lnTo>
                  <a:lnTo>
                    <a:pt x="220692" y="175527"/>
                  </a:lnTo>
                  <a:cubicBezTo>
                    <a:pt x="250338" y="120689"/>
                    <a:pt x="229907" y="52208"/>
                    <a:pt x="175070" y="22561"/>
                  </a:cubicBezTo>
                  <a:cubicBezTo>
                    <a:pt x="120233" y="-7086"/>
                    <a:pt x="51751" y="13346"/>
                    <a:pt x="22104" y="68183"/>
                  </a:cubicBezTo>
                  <a:cubicBezTo>
                    <a:pt x="-7534" y="123020"/>
                    <a:pt x="12889" y="191502"/>
                    <a:pt x="67726" y="221148"/>
                  </a:cubicBezTo>
                  <a:cubicBezTo>
                    <a:pt x="96712" y="236811"/>
                    <a:pt x="131091" y="239035"/>
                    <a:pt x="161845" y="227229"/>
                  </a:cubicBezTo>
                  <a:cubicBezTo>
                    <a:pt x="165676" y="225756"/>
                    <a:pt x="169435" y="224086"/>
                    <a:pt x="173096" y="222229"/>
                  </a:cubicBezTo>
                  <a:close/>
                </a:path>
              </a:pathLst>
            </a:custGeom>
            <a:solidFill>
              <a:srgbClr val="FDFFFB"/>
            </a:solidFill>
            <a:ln cap="flat" cmpd="sng" w="7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1012448" y="690086"/>
            <a:ext cx="2854200" cy="3874200"/>
          </a:xfrm>
          <a:prstGeom prst="roundRect">
            <a:avLst>
              <a:gd fmla="val 269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921432" y="624721"/>
            <a:ext cx="2854200" cy="3874200"/>
          </a:xfrm>
          <a:prstGeom prst="roundRect">
            <a:avLst>
              <a:gd fmla="val 22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043389" y="1232900"/>
            <a:ext cx="2610300" cy="2610300"/>
          </a:xfrm>
          <a:prstGeom prst="roundRect">
            <a:avLst>
              <a:gd fmla="val 62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1043389" y="1232966"/>
            <a:ext cx="2610259" cy="2610192"/>
          </a:xfrm>
          <a:custGeom>
            <a:rect b="b" l="l" r="r" t="t"/>
            <a:pathLst>
              <a:path extrusionOk="0" h="3480256" w="3480345">
                <a:moveTo>
                  <a:pt x="3480342" y="42147"/>
                </a:moveTo>
                <a:lnTo>
                  <a:pt x="3480342" y="115638"/>
                </a:lnTo>
                <a:lnTo>
                  <a:pt x="154391" y="115638"/>
                </a:lnTo>
                <a:cubicBezTo>
                  <a:pt x="131120" y="115737"/>
                  <a:pt x="112287" y="134605"/>
                  <a:pt x="112243" y="157876"/>
                </a:cubicBezTo>
                <a:lnTo>
                  <a:pt x="112243" y="3480255"/>
                </a:lnTo>
                <a:lnTo>
                  <a:pt x="42234" y="3480255"/>
                </a:lnTo>
                <a:cubicBezTo>
                  <a:pt x="18963" y="3480211"/>
                  <a:pt x="95" y="3461378"/>
                  <a:pt x="-3" y="3438107"/>
                </a:cubicBezTo>
                <a:lnTo>
                  <a:pt x="-3" y="42147"/>
                </a:lnTo>
                <a:cubicBezTo>
                  <a:pt x="95" y="18876"/>
                  <a:pt x="18963" y="44"/>
                  <a:pt x="42234" y="-1"/>
                </a:cubicBezTo>
                <a:lnTo>
                  <a:pt x="3438105" y="-1"/>
                </a:lnTo>
                <a:cubicBezTo>
                  <a:pt x="3461376" y="44"/>
                  <a:pt x="3480244" y="18876"/>
                  <a:pt x="3480342" y="421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043699" y="3974162"/>
            <a:ext cx="209677" cy="172651"/>
          </a:xfrm>
          <a:custGeom>
            <a:rect b="b" l="l" r="r" t="t"/>
            <a:pathLst>
              <a:path extrusionOk="0" h="230201" w="279569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302226" y="3965759"/>
            <a:ext cx="189290" cy="189625"/>
          </a:xfrm>
          <a:custGeom>
            <a:rect b="b" l="l" r="r" t="t"/>
            <a:pathLst>
              <a:path extrusionOk="0" h="252834" w="252387">
                <a:moveTo>
                  <a:pt x="230221" y="252833"/>
                </a:moveTo>
                <a:cubicBezTo>
                  <a:pt x="228292" y="252824"/>
                  <a:pt x="226363" y="252556"/>
                  <a:pt x="224506" y="252029"/>
                </a:cubicBezTo>
                <a:lnTo>
                  <a:pt x="180840" y="239885"/>
                </a:lnTo>
                <a:cubicBezTo>
                  <a:pt x="177804" y="241403"/>
                  <a:pt x="174678" y="242742"/>
                  <a:pt x="171463" y="243993"/>
                </a:cubicBezTo>
                <a:cubicBezTo>
                  <a:pt x="106411" y="268987"/>
                  <a:pt x="33419" y="236509"/>
                  <a:pt x="8425" y="171466"/>
                </a:cubicBezTo>
                <a:cubicBezTo>
                  <a:pt x="-16569" y="106413"/>
                  <a:pt x="15908" y="33422"/>
                  <a:pt x="80952" y="8427"/>
                </a:cubicBezTo>
                <a:cubicBezTo>
                  <a:pt x="146005" y="-16567"/>
                  <a:pt x="218996" y="15911"/>
                  <a:pt x="243990" y="80954"/>
                </a:cubicBezTo>
                <a:cubicBezTo>
                  <a:pt x="256751" y="114173"/>
                  <a:pt x="254893" y="151231"/>
                  <a:pt x="238883" y="183003"/>
                </a:cubicBezTo>
                <a:lnTo>
                  <a:pt x="250134" y="226848"/>
                </a:lnTo>
                <a:cubicBezTo>
                  <a:pt x="252000" y="234045"/>
                  <a:pt x="249848" y="241680"/>
                  <a:pt x="244508" y="246850"/>
                </a:cubicBezTo>
                <a:cubicBezTo>
                  <a:pt x="240722" y="250645"/>
                  <a:pt x="235588" y="252798"/>
                  <a:pt x="230221" y="252833"/>
                </a:cubicBezTo>
                <a:close/>
                <a:moveTo>
                  <a:pt x="179143" y="221043"/>
                </a:moveTo>
                <a:lnTo>
                  <a:pt x="229328" y="235063"/>
                </a:lnTo>
                <a:cubicBezTo>
                  <a:pt x="230355" y="235331"/>
                  <a:pt x="231444" y="235018"/>
                  <a:pt x="232185" y="234259"/>
                </a:cubicBezTo>
                <a:cubicBezTo>
                  <a:pt x="232962" y="233527"/>
                  <a:pt x="233275" y="232429"/>
                  <a:pt x="232989" y="231401"/>
                </a:cubicBezTo>
                <a:lnTo>
                  <a:pt x="220041" y="180949"/>
                </a:lnTo>
                <a:lnTo>
                  <a:pt x="221738" y="177823"/>
                </a:lnTo>
                <a:cubicBezTo>
                  <a:pt x="250205" y="125210"/>
                  <a:pt x="230623" y="59478"/>
                  <a:pt x="178009" y="31011"/>
                </a:cubicBezTo>
                <a:cubicBezTo>
                  <a:pt x="175518" y="29662"/>
                  <a:pt x="172981" y="28421"/>
                  <a:pt x="170392" y="27269"/>
                </a:cubicBezTo>
                <a:cubicBezTo>
                  <a:pt x="115698" y="2909"/>
                  <a:pt x="51618" y="27501"/>
                  <a:pt x="27258" y="82187"/>
                </a:cubicBezTo>
                <a:cubicBezTo>
                  <a:pt x="2898" y="136881"/>
                  <a:pt x="27490" y="200960"/>
                  <a:pt x="82175" y="225321"/>
                </a:cubicBezTo>
                <a:cubicBezTo>
                  <a:pt x="108473" y="237036"/>
                  <a:pt x="138343" y="237813"/>
                  <a:pt x="165213" y="227472"/>
                </a:cubicBezTo>
                <a:cubicBezTo>
                  <a:pt x="168910" y="226080"/>
                  <a:pt x="172517" y="224472"/>
                  <a:pt x="176018" y="2226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617186" y="3967946"/>
            <a:ext cx="115994" cy="185278"/>
          </a:xfrm>
          <a:custGeom>
            <a:rect b="b" l="l" r="r" t="t"/>
            <a:pathLst>
              <a:path extrusionOk="0" h="247038" w="154659">
                <a:moveTo>
                  <a:pt x="20657" y="246971"/>
                </a:moveTo>
                <a:cubicBezTo>
                  <a:pt x="20068" y="247060"/>
                  <a:pt x="19461" y="247060"/>
                  <a:pt x="18872" y="246971"/>
                </a:cubicBezTo>
                <a:cubicBezTo>
                  <a:pt x="15032" y="246158"/>
                  <a:pt x="12165" y="242935"/>
                  <a:pt x="11817" y="239024"/>
                </a:cubicBezTo>
                <a:lnTo>
                  <a:pt x="30" y="98828"/>
                </a:lnTo>
                <a:cubicBezTo>
                  <a:pt x="-256" y="95506"/>
                  <a:pt x="1324" y="92309"/>
                  <a:pt x="4137" y="90523"/>
                </a:cubicBezTo>
                <a:lnTo>
                  <a:pt x="141208" y="1226"/>
                </a:lnTo>
                <a:cubicBezTo>
                  <a:pt x="145459" y="-1265"/>
                  <a:pt x="150932" y="155"/>
                  <a:pt x="153433" y="4414"/>
                </a:cubicBezTo>
                <a:cubicBezTo>
                  <a:pt x="154924" y="6959"/>
                  <a:pt x="155058" y="10075"/>
                  <a:pt x="153799" y="12745"/>
                </a:cubicBezTo>
                <a:lnTo>
                  <a:pt x="28783" y="242060"/>
                </a:lnTo>
                <a:cubicBezTo>
                  <a:pt x="27239" y="245123"/>
                  <a:pt x="24086" y="247025"/>
                  <a:pt x="20657" y="246971"/>
                </a:cubicBezTo>
                <a:close/>
                <a:moveTo>
                  <a:pt x="18336" y="102042"/>
                </a:moveTo>
                <a:lnTo>
                  <a:pt x="27265" y="207323"/>
                </a:lnTo>
                <a:lnTo>
                  <a:pt x="121384" y="351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533806" y="3967929"/>
            <a:ext cx="197726" cy="80099"/>
          </a:xfrm>
          <a:custGeom>
            <a:rect b="b" l="l" r="r" t="t"/>
            <a:pathLst>
              <a:path extrusionOk="0" h="106799" w="263635">
                <a:moveTo>
                  <a:pt x="120132" y="106798"/>
                </a:moveTo>
                <a:cubicBezTo>
                  <a:pt x="118132" y="106816"/>
                  <a:pt x="116176" y="106155"/>
                  <a:pt x="114596" y="104923"/>
                </a:cubicBezTo>
                <a:lnTo>
                  <a:pt x="3421" y="16608"/>
                </a:lnTo>
                <a:cubicBezTo>
                  <a:pt x="429" y="14269"/>
                  <a:pt x="-749" y="10295"/>
                  <a:pt x="474" y="6696"/>
                </a:cubicBezTo>
                <a:cubicBezTo>
                  <a:pt x="1733" y="3097"/>
                  <a:pt x="5144" y="686"/>
                  <a:pt x="8957" y="713"/>
                </a:cubicBezTo>
                <a:lnTo>
                  <a:pt x="254702" y="-1"/>
                </a:lnTo>
                <a:lnTo>
                  <a:pt x="254702" y="-1"/>
                </a:lnTo>
                <a:cubicBezTo>
                  <a:pt x="259632" y="-1"/>
                  <a:pt x="263632" y="3999"/>
                  <a:pt x="263632" y="8929"/>
                </a:cubicBezTo>
                <a:cubicBezTo>
                  <a:pt x="263632" y="13858"/>
                  <a:pt x="259632" y="17858"/>
                  <a:pt x="254702" y="17858"/>
                </a:cubicBezTo>
                <a:lnTo>
                  <a:pt x="34407" y="18483"/>
                </a:lnTo>
                <a:lnTo>
                  <a:pt x="125579" y="90903"/>
                </a:lnTo>
                <a:cubicBezTo>
                  <a:pt x="129410" y="93966"/>
                  <a:pt x="130044" y="99556"/>
                  <a:pt x="127008" y="103405"/>
                </a:cubicBezTo>
                <a:cubicBezTo>
                  <a:pt x="125347" y="105512"/>
                  <a:pt x="122820" y="106762"/>
                  <a:pt x="120132" y="1067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 rot="10800000">
            <a:off x="1065883" y="4233454"/>
            <a:ext cx="8154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 rot="10800000">
            <a:off x="1974305" y="4233454"/>
            <a:ext cx="2328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065757" y="4326165"/>
            <a:ext cx="574800" cy="2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3436456" y="3948640"/>
            <a:ext cx="191140" cy="210964"/>
          </a:xfrm>
          <a:custGeom>
            <a:rect b="b" l="l" r="r" t="t"/>
            <a:pathLst>
              <a:path extrusionOk="0" h="281285" w="254853">
                <a:moveTo>
                  <a:pt x="254853" y="281285"/>
                </a:moveTo>
                <a:lnTo>
                  <a:pt x="127426" y="201900"/>
                </a:lnTo>
                <a:lnTo>
                  <a:pt x="0" y="281285"/>
                </a:lnTo>
                <a:lnTo>
                  <a:pt x="0" y="0"/>
                </a:lnTo>
                <a:lnTo>
                  <a:pt x="254853" y="0"/>
                </a:lnTo>
                <a:lnTo>
                  <a:pt x="254853" y="2812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 rot="10800000">
            <a:off x="1473546" y="865533"/>
            <a:ext cx="8154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473488" y="958244"/>
            <a:ext cx="574800" cy="2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075804" y="775810"/>
            <a:ext cx="331649" cy="331648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187983" y="811775"/>
            <a:ext cx="107424" cy="107424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148603" y="941568"/>
            <a:ext cx="186184" cy="165822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365332" y="825467"/>
            <a:ext cx="753503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361482" y="778148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351398" y="767691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544574" y="923284"/>
            <a:ext cx="426775" cy="408065"/>
          </a:xfrm>
          <a:custGeom>
            <a:rect b="b" l="l" r="r" t="t"/>
            <a:pathLst>
              <a:path extrusionOk="0" h="544086" w="569034">
                <a:moveTo>
                  <a:pt x="449319" y="544085"/>
                </a:moveTo>
                <a:cubicBezTo>
                  <a:pt x="447104" y="544067"/>
                  <a:pt x="444934" y="543522"/>
                  <a:pt x="442978" y="542477"/>
                </a:cubicBezTo>
                <a:lnTo>
                  <a:pt x="282244" y="456306"/>
                </a:lnTo>
                <a:lnTo>
                  <a:pt x="120260" y="539620"/>
                </a:lnTo>
                <a:cubicBezTo>
                  <a:pt x="113679" y="542995"/>
                  <a:pt x="105606" y="540388"/>
                  <a:pt x="102231" y="533798"/>
                </a:cubicBezTo>
                <a:cubicBezTo>
                  <a:pt x="100900" y="531190"/>
                  <a:pt x="100454" y="528217"/>
                  <a:pt x="100972" y="525332"/>
                </a:cubicBezTo>
                <a:lnTo>
                  <a:pt x="133297" y="346024"/>
                </a:lnTo>
                <a:lnTo>
                  <a:pt x="3995" y="217705"/>
                </a:lnTo>
                <a:cubicBezTo>
                  <a:pt x="343" y="214133"/>
                  <a:pt x="-934" y="208793"/>
                  <a:pt x="691" y="203953"/>
                </a:cubicBezTo>
                <a:cubicBezTo>
                  <a:pt x="2352" y="199167"/>
                  <a:pt x="6567" y="195720"/>
                  <a:pt x="11585" y="195023"/>
                </a:cubicBezTo>
                <a:lnTo>
                  <a:pt x="192411" y="170020"/>
                </a:lnTo>
                <a:lnTo>
                  <a:pt x="274475" y="7321"/>
                </a:lnTo>
                <a:cubicBezTo>
                  <a:pt x="276762" y="2821"/>
                  <a:pt x="281387" y="-10"/>
                  <a:pt x="286441" y="-1"/>
                </a:cubicBezTo>
                <a:lnTo>
                  <a:pt x="286441" y="-1"/>
                </a:lnTo>
                <a:cubicBezTo>
                  <a:pt x="291558" y="17"/>
                  <a:pt x="296210" y="2972"/>
                  <a:pt x="298407" y="7589"/>
                </a:cubicBezTo>
                <a:lnTo>
                  <a:pt x="377524" y="171627"/>
                </a:lnTo>
                <a:lnTo>
                  <a:pt x="557636" y="199399"/>
                </a:lnTo>
                <a:cubicBezTo>
                  <a:pt x="564949" y="200506"/>
                  <a:pt x="569986" y="207328"/>
                  <a:pt x="568878" y="214642"/>
                </a:cubicBezTo>
                <a:cubicBezTo>
                  <a:pt x="568441" y="217589"/>
                  <a:pt x="567030" y="220294"/>
                  <a:pt x="564869" y="222348"/>
                </a:cubicBezTo>
                <a:lnTo>
                  <a:pt x="433335" y="348614"/>
                </a:lnTo>
                <a:lnTo>
                  <a:pt x="462713" y="528547"/>
                </a:lnTo>
                <a:cubicBezTo>
                  <a:pt x="463589" y="533583"/>
                  <a:pt x="461463" y="538673"/>
                  <a:pt x="457266" y="541584"/>
                </a:cubicBezTo>
                <a:cubicBezTo>
                  <a:pt x="454953" y="543245"/>
                  <a:pt x="452167" y="544120"/>
                  <a:pt x="449319" y="544085"/>
                </a:cubicBezTo>
                <a:close/>
                <a:moveTo>
                  <a:pt x="282602" y="427999"/>
                </a:moveTo>
                <a:cubicBezTo>
                  <a:pt x="284816" y="427990"/>
                  <a:pt x="286995" y="428544"/>
                  <a:pt x="288941" y="429606"/>
                </a:cubicBezTo>
                <a:lnTo>
                  <a:pt x="431816" y="506312"/>
                </a:lnTo>
                <a:lnTo>
                  <a:pt x="405742" y="346292"/>
                </a:lnTo>
                <a:cubicBezTo>
                  <a:pt x="405081" y="341943"/>
                  <a:pt x="406581" y="337541"/>
                  <a:pt x="409760" y="334505"/>
                </a:cubicBezTo>
                <a:lnTo>
                  <a:pt x="526828" y="222348"/>
                </a:lnTo>
                <a:lnTo>
                  <a:pt x="366630" y="197613"/>
                </a:lnTo>
                <a:cubicBezTo>
                  <a:pt x="362254" y="196997"/>
                  <a:pt x="358495" y="194211"/>
                  <a:pt x="356629" y="190201"/>
                </a:cubicBezTo>
                <a:lnTo>
                  <a:pt x="286173" y="44290"/>
                </a:lnTo>
                <a:lnTo>
                  <a:pt x="213128" y="188951"/>
                </a:lnTo>
                <a:cubicBezTo>
                  <a:pt x="211146" y="192907"/>
                  <a:pt x="207333" y="195613"/>
                  <a:pt x="202948" y="196184"/>
                </a:cubicBezTo>
                <a:lnTo>
                  <a:pt x="42214" y="218151"/>
                </a:lnTo>
                <a:lnTo>
                  <a:pt x="157228" y="332273"/>
                </a:lnTo>
                <a:cubicBezTo>
                  <a:pt x="160408" y="335335"/>
                  <a:pt x="161827" y="339809"/>
                  <a:pt x="160979" y="344149"/>
                </a:cubicBezTo>
                <a:lnTo>
                  <a:pt x="132315" y="503365"/>
                </a:lnTo>
                <a:lnTo>
                  <a:pt x="276440" y="429249"/>
                </a:lnTo>
                <a:cubicBezTo>
                  <a:pt x="278342" y="428258"/>
                  <a:pt x="280459" y="427731"/>
                  <a:pt x="282602" y="4277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568673" y="1799220"/>
            <a:ext cx="848601" cy="755082"/>
            <a:chOff x="758231" y="2398960"/>
            <a:chExt cx="1131468" cy="1006776"/>
          </a:xfrm>
        </p:grpSpPr>
        <p:sp>
          <p:nvSpPr>
            <p:cNvPr id="101" name="Google Shape;101;p2"/>
            <p:cNvSpPr/>
            <p:nvPr/>
          </p:nvSpPr>
          <p:spPr>
            <a:xfrm>
              <a:off x="816925" y="2456823"/>
              <a:ext cx="1072774" cy="948913"/>
            </a:xfrm>
            <a:custGeom>
              <a:rect b="b" l="l" r="r" t="t"/>
              <a:pathLst>
                <a:path extrusionOk="0" h="948913" w="1072774">
                  <a:moveTo>
                    <a:pt x="1063246" y="264944"/>
                  </a:moveTo>
                  <a:lnTo>
                    <a:pt x="946089" y="422821"/>
                  </a:lnTo>
                  <a:cubicBezTo>
                    <a:pt x="974592" y="683291"/>
                    <a:pt x="786551" y="917552"/>
                    <a:pt x="526090" y="946056"/>
                  </a:cubicBezTo>
                  <a:cubicBezTo>
                    <a:pt x="265620" y="974559"/>
                    <a:pt x="31358" y="786518"/>
                    <a:pt x="2855" y="526057"/>
                  </a:cubicBezTo>
                  <a:cubicBezTo>
                    <a:pt x="-25658" y="265587"/>
                    <a:pt x="162384" y="31325"/>
                    <a:pt x="422854" y="2822"/>
                  </a:cubicBezTo>
                  <a:cubicBezTo>
                    <a:pt x="578632" y="-14234"/>
                    <a:pt x="732776" y="46738"/>
                    <a:pt x="834736" y="165735"/>
                  </a:cubicBezTo>
                  <a:lnTo>
                    <a:pt x="1030206" y="188506"/>
                  </a:lnTo>
                  <a:cubicBezTo>
                    <a:pt x="1056567" y="191533"/>
                    <a:pt x="1075480" y="215357"/>
                    <a:pt x="1072453" y="241718"/>
                  </a:cubicBezTo>
                  <a:cubicBezTo>
                    <a:pt x="1071488" y="250129"/>
                    <a:pt x="1068309" y="258148"/>
                    <a:pt x="1063246" y="2649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1686" y="2412458"/>
              <a:ext cx="1073440" cy="949625"/>
            </a:xfrm>
            <a:custGeom>
              <a:rect b="b" l="l" r="r" t="t"/>
              <a:pathLst>
                <a:path extrusionOk="0" h="949625" w="1073440">
                  <a:moveTo>
                    <a:pt x="1063927" y="265018"/>
                  </a:moveTo>
                  <a:lnTo>
                    <a:pt x="946769" y="422806"/>
                  </a:lnTo>
                  <a:cubicBezTo>
                    <a:pt x="975478" y="683446"/>
                    <a:pt x="787464" y="918019"/>
                    <a:pt x="526824" y="946729"/>
                  </a:cubicBezTo>
                  <a:cubicBezTo>
                    <a:pt x="266175" y="975437"/>
                    <a:pt x="31610" y="787423"/>
                    <a:pt x="2892" y="526783"/>
                  </a:cubicBezTo>
                  <a:cubicBezTo>
                    <a:pt x="-25817" y="266134"/>
                    <a:pt x="162198" y="31569"/>
                    <a:pt x="422847" y="2860"/>
                  </a:cubicBezTo>
                  <a:cubicBezTo>
                    <a:pt x="578821" y="-14329"/>
                    <a:pt x="733207" y="46670"/>
                    <a:pt x="835327" y="165809"/>
                  </a:cubicBezTo>
                  <a:lnTo>
                    <a:pt x="1030887" y="188491"/>
                  </a:lnTo>
                  <a:cubicBezTo>
                    <a:pt x="1057292" y="191571"/>
                    <a:pt x="1076196" y="215476"/>
                    <a:pt x="1073106" y="241881"/>
                  </a:cubicBezTo>
                  <a:cubicBezTo>
                    <a:pt x="1072133" y="250266"/>
                    <a:pt x="1068963" y="258241"/>
                    <a:pt x="1063927" y="265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8231" y="2398960"/>
              <a:ext cx="1100043" cy="976193"/>
            </a:xfrm>
            <a:custGeom>
              <a:rect b="b" l="l" r="r" t="t"/>
              <a:pathLst>
                <a:path extrusionOk="0" h="976193" w="1100043">
                  <a:moveTo>
                    <a:pt x="488379" y="976193"/>
                  </a:moveTo>
                  <a:cubicBezTo>
                    <a:pt x="218810" y="976353"/>
                    <a:pt x="157" y="757951"/>
                    <a:pt x="-3" y="488381"/>
                  </a:cubicBezTo>
                  <a:cubicBezTo>
                    <a:pt x="-155" y="218812"/>
                    <a:pt x="218247" y="160"/>
                    <a:pt x="487817" y="-1"/>
                  </a:cubicBezTo>
                  <a:cubicBezTo>
                    <a:pt x="628593" y="-81"/>
                    <a:pt x="762556" y="60623"/>
                    <a:pt x="855300" y="166538"/>
                  </a:cubicBezTo>
                  <a:lnTo>
                    <a:pt x="1045592" y="188683"/>
                  </a:lnTo>
                  <a:cubicBezTo>
                    <a:pt x="1079346" y="192594"/>
                    <a:pt x="1103536" y="223125"/>
                    <a:pt x="1099625" y="256879"/>
                  </a:cubicBezTo>
                  <a:cubicBezTo>
                    <a:pt x="1098384" y="267595"/>
                    <a:pt x="1094348" y="277801"/>
                    <a:pt x="1087918" y="286463"/>
                  </a:cubicBezTo>
                  <a:lnTo>
                    <a:pt x="974065" y="439786"/>
                  </a:lnTo>
                  <a:cubicBezTo>
                    <a:pt x="975663" y="455752"/>
                    <a:pt x="976431" y="471781"/>
                    <a:pt x="976387" y="487828"/>
                  </a:cubicBezTo>
                  <a:cubicBezTo>
                    <a:pt x="976288" y="757361"/>
                    <a:pt x="757913" y="975898"/>
                    <a:pt x="488379" y="976193"/>
                  </a:cubicBezTo>
                  <a:close/>
                  <a:moveTo>
                    <a:pt x="488379" y="26877"/>
                  </a:moveTo>
                  <a:cubicBezTo>
                    <a:pt x="233999" y="27234"/>
                    <a:pt x="28081" y="233742"/>
                    <a:pt x="28438" y="488122"/>
                  </a:cubicBezTo>
                  <a:cubicBezTo>
                    <a:pt x="28795" y="742493"/>
                    <a:pt x="235303" y="948421"/>
                    <a:pt x="489674" y="948064"/>
                  </a:cubicBezTo>
                  <a:cubicBezTo>
                    <a:pt x="744054" y="947707"/>
                    <a:pt x="949982" y="741199"/>
                    <a:pt x="949624" y="486819"/>
                  </a:cubicBezTo>
                  <a:cubicBezTo>
                    <a:pt x="949598" y="470388"/>
                    <a:pt x="948696" y="453975"/>
                    <a:pt x="946919" y="437643"/>
                  </a:cubicBezTo>
                  <a:lnTo>
                    <a:pt x="946294" y="432375"/>
                  </a:lnTo>
                  <a:lnTo>
                    <a:pt x="1066666" y="270122"/>
                  </a:lnTo>
                  <a:cubicBezTo>
                    <a:pt x="1078087" y="254709"/>
                    <a:pt x="1074863" y="232957"/>
                    <a:pt x="1059451" y="221527"/>
                  </a:cubicBezTo>
                  <a:cubicBezTo>
                    <a:pt x="1054575" y="217919"/>
                    <a:pt x="1048842" y="215642"/>
                    <a:pt x="1042824" y="214937"/>
                  </a:cubicBezTo>
                  <a:lnTo>
                    <a:pt x="842084" y="191630"/>
                  </a:lnTo>
                  <a:lnTo>
                    <a:pt x="838691" y="187612"/>
                  </a:lnTo>
                  <a:cubicBezTo>
                    <a:pt x="750966" y="85492"/>
                    <a:pt x="623003" y="26779"/>
                    <a:pt x="488379" y="26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48273" y="25947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43808" y="25893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"/>
          <p:cNvSpPr/>
          <p:nvPr/>
        </p:nvSpPr>
        <p:spPr>
          <a:xfrm rot="10800000">
            <a:off x="9" y="0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1"/>
          <p:cNvSpPr/>
          <p:nvPr/>
        </p:nvSpPr>
        <p:spPr>
          <a:xfrm rot="10800000">
            <a:off x="7087938" y="2126248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11"/>
          <p:cNvGrpSpPr/>
          <p:nvPr/>
        </p:nvGrpSpPr>
        <p:grpSpPr>
          <a:xfrm rot="10800000">
            <a:off x="199982" y="3937456"/>
            <a:ext cx="329504" cy="1024279"/>
            <a:chOff x="11509980" y="242351"/>
            <a:chExt cx="439339" cy="1365706"/>
          </a:xfrm>
        </p:grpSpPr>
        <p:sp>
          <p:nvSpPr>
            <p:cNvPr id="838" name="Google Shape;838;p11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11"/>
          <p:cNvGrpSpPr/>
          <p:nvPr/>
        </p:nvGrpSpPr>
        <p:grpSpPr>
          <a:xfrm rot="10800000">
            <a:off x="8639474" y="215652"/>
            <a:ext cx="329505" cy="1024279"/>
            <a:chOff x="257323" y="5204757"/>
            <a:chExt cx="439340" cy="1365706"/>
          </a:xfrm>
        </p:grpSpPr>
        <p:sp>
          <p:nvSpPr>
            <p:cNvPr id="863" name="Google Shape;863;p11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11"/>
          <p:cNvSpPr/>
          <p:nvPr/>
        </p:nvSpPr>
        <p:spPr>
          <a:xfrm rot="10800000">
            <a:off x="8369038" y="4910329"/>
            <a:ext cx="549153" cy="70225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1"/>
          <p:cNvSpPr/>
          <p:nvPr/>
        </p:nvSpPr>
        <p:spPr>
          <a:xfrm rot="10800000">
            <a:off x="8369038" y="4751203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1"/>
          <p:cNvSpPr/>
          <p:nvPr/>
        </p:nvSpPr>
        <p:spPr>
          <a:xfrm rot="10800000">
            <a:off x="354605" y="538153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1"/>
          <p:cNvSpPr/>
          <p:nvPr/>
        </p:nvSpPr>
        <p:spPr>
          <a:xfrm rot="10800000">
            <a:off x="354605" y="378757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892" name="Google Shape;892;p11"/>
          <p:cNvGrpSpPr/>
          <p:nvPr/>
        </p:nvGrpSpPr>
        <p:grpSpPr>
          <a:xfrm>
            <a:off x="340723" y="954584"/>
            <a:ext cx="4126775" cy="1851929"/>
            <a:chOff x="6224098" y="1766854"/>
            <a:chExt cx="5502367" cy="2469239"/>
          </a:xfrm>
        </p:grpSpPr>
        <p:sp>
          <p:nvSpPr>
            <p:cNvPr id="893" name="Google Shape;893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0" name="Google Shape;900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01" name="Google Shape;901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" name="Google Shape;902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03" name="Google Shape;903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" name="Google Shape;907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" name="Google Shape;908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09" name="Google Shape;909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2" name="Google Shape;912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13" name="Google Shape;913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6" name="Google Shape;916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17" name="Google Shape;917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9" name="Google Shape;919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20" name="Google Shape;920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2" name="Google Shape;922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3" name="Google Shape;923;p11"/>
          <p:cNvGrpSpPr/>
          <p:nvPr/>
        </p:nvGrpSpPr>
        <p:grpSpPr>
          <a:xfrm>
            <a:off x="4676492" y="954584"/>
            <a:ext cx="4126775" cy="1851929"/>
            <a:chOff x="6224098" y="1766854"/>
            <a:chExt cx="5502367" cy="2469239"/>
          </a:xfrm>
        </p:grpSpPr>
        <p:sp>
          <p:nvSpPr>
            <p:cNvPr id="924" name="Google Shape;924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1" name="Google Shape;931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32" name="Google Shape;932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3" name="Google Shape;933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34" name="Google Shape;934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38" name="Google Shape;938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9" name="Google Shape;939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40" name="Google Shape;940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3" name="Google Shape;943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44" name="Google Shape;944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7" name="Google Shape;947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48" name="Google Shape;948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0" name="Google Shape;950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51" name="Google Shape;951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3" name="Google Shape;953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4" name="Google Shape;954;p11"/>
          <p:cNvGrpSpPr/>
          <p:nvPr/>
        </p:nvGrpSpPr>
        <p:grpSpPr>
          <a:xfrm>
            <a:off x="340723" y="2948665"/>
            <a:ext cx="4126775" cy="1851929"/>
            <a:chOff x="6224098" y="1766854"/>
            <a:chExt cx="5502367" cy="2469239"/>
          </a:xfrm>
        </p:grpSpPr>
        <p:sp>
          <p:nvSpPr>
            <p:cNvPr id="955" name="Google Shape;955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2" name="Google Shape;962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63" name="Google Shape;963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4" name="Google Shape;964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65" name="Google Shape;965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9" name="Google Shape;969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0" name="Google Shape;970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71" name="Google Shape;971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4" name="Google Shape;974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75" name="Google Shape;975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8" name="Google Shape;978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79" name="Google Shape;979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1" name="Google Shape;981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82" name="Google Shape;982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84" name="Google Shape;984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5" name="Google Shape;985;p11"/>
          <p:cNvGrpSpPr/>
          <p:nvPr/>
        </p:nvGrpSpPr>
        <p:grpSpPr>
          <a:xfrm>
            <a:off x="4676492" y="2948665"/>
            <a:ext cx="4126775" cy="1851929"/>
            <a:chOff x="6224098" y="1766854"/>
            <a:chExt cx="5502367" cy="2469239"/>
          </a:xfrm>
        </p:grpSpPr>
        <p:sp>
          <p:nvSpPr>
            <p:cNvPr id="986" name="Google Shape;986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3" name="Google Shape;993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94" name="Google Shape;994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5" name="Google Shape;995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96" name="Google Shape;996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0" name="Google Shape;1000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1" name="Google Shape;1001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1002" name="Google Shape;1002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5" name="Google Shape;1005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1006" name="Google Shape;1006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9" name="Google Shape;1009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1010" name="Google Shape;1010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1013" name="Google Shape;1013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5" name="Google Shape;1015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6" name="Google Shape;1016;p11"/>
          <p:cNvSpPr txBox="1"/>
          <p:nvPr>
            <p:ph idx="1" type="subTitle"/>
          </p:nvPr>
        </p:nvSpPr>
        <p:spPr>
          <a:xfrm>
            <a:off x="526203" y="1456800"/>
            <a:ext cx="3772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17" name="Google Shape;1017;p11"/>
          <p:cNvSpPr txBox="1"/>
          <p:nvPr>
            <p:ph idx="2" type="body"/>
          </p:nvPr>
        </p:nvSpPr>
        <p:spPr>
          <a:xfrm>
            <a:off x="526200" y="1785263"/>
            <a:ext cx="37722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18" name="Google Shape;1018;p11"/>
          <p:cNvSpPr txBox="1"/>
          <p:nvPr>
            <p:ph idx="3" type="subTitle"/>
          </p:nvPr>
        </p:nvSpPr>
        <p:spPr>
          <a:xfrm>
            <a:off x="534603" y="3358406"/>
            <a:ext cx="3763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19" name="Google Shape;1019;p11"/>
          <p:cNvSpPr txBox="1"/>
          <p:nvPr>
            <p:ph idx="4" type="body"/>
          </p:nvPr>
        </p:nvSpPr>
        <p:spPr>
          <a:xfrm>
            <a:off x="534600" y="3678297"/>
            <a:ext cx="37638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20" name="Google Shape;1020;p11"/>
          <p:cNvSpPr txBox="1"/>
          <p:nvPr>
            <p:ph idx="5" type="subTitle"/>
          </p:nvPr>
        </p:nvSpPr>
        <p:spPr>
          <a:xfrm>
            <a:off x="4853788" y="1456800"/>
            <a:ext cx="3772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21" name="Google Shape;1021;p11"/>
          <p:cNvSpPr txBox="1"/>
          <p:nvPr>
            <p:ph idx="6" type="body"/>
          </p:nvPr>
        </p:nvSpPr>
        <p:spPr>
          <a:xfrm>
            <a:off x="4853784" y="1785263"/>
            <a:ext cx="37722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22" name="Google Shape;1022;p11"/>
          <p:cNvSpPr txBox="1"/>
          <p:nvPr>
            <p:ph idx="7" type="subTitle"/>
          </p:nvPr>
        </p:nvSpPr>
        <p:spPr>
          <a:xfrm>
            <a:off x="4862188" y="3358406"/>
            <a:ext cx="3763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23" name="Google Shape;1023;p11"/>
          <p:cNvSpPr txBox="1"/>
          <p:nvPr>
            <p:ph idx="8" type="body"/>
          </p:nvPr>
        </p:nvSpPr>
        <p:spPr>
          <a:xfrm>
            <a:off x="4862184" y="3678297"/>
            <a:ext cx="37638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2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7" name="Google Shape;1027;p12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028" name="Google Shape;1028;p12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2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2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2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2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2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2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2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12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053" name="Google Shape;1053;p12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2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2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2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2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2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2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2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2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2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2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2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2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2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2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2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12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2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2"/>
          <p:cNvSpPr/>
          <p:nvPr/>
        </p:nvSpPr>
        <p:spPr>
          <a:xfrm>
            <a:off x="8412454" y="4759019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2"/>
          <p:cNvSpPr/>
          <p:nvPr/>
        </p:nvSpPr>
        <p:spPr>
          <a:xfrm>
            <a:off x="8412454" y="4918414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2"/>
          <p:cNvSpPr txBox="1"/>
          <p:nvPr>
            <p:ph idx="1" type="subTitle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2" name="Google Shape;1082;p12"/>
          <p:cNvSpPr txBox="1"/>
          <p:nvPr>
            <p:ph idx="2" type="subTitle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3" name="Google Shape;1083;p12"/>
          <p:cNvSpPr txBox="1"/>
          <p:nvPr>
            <p:ph idx="3" type="subTitle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4" name="Google Shape;1084;p12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85" name="Google Shape;1085;p12"/>
          <p:cNvSpPr txBox="1"/>
          <p:nvPr>
            <p:ph idx="4" type="body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086" name="Google Shape;1086;p12"/>
          <p:cNvSpPr txBox="1"/>
          <p:nvPr>
            <p:ph idx="5" type="body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087" name="Google Shape;1087;p12"/>
          <p:cNvSpPr txBox="1"/>
          <p:nvPr>
            <p:ph idx="6" type="body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3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13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092" name="Google Shape;1092;p13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13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117" name="Google Shape;1117;p13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" name="Google Shape;1141;p13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3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3"/>
          <p:cNvSpPr/>
          <p:nvPr/>
        </p:nvSpPr>
        <p:spPr>
          <a:xfrm flipH="1">
            <a:off x="7920755" y="4698494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3"/>
          <p:cNvSpPr/>
          <p:nvPr/>
        </p:nvSpPr>
        <p:spPr>
          <a:xfrm flipH="1">
            <a:off x="7920755" y="4857889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3"/>
          <p:cNvSpPr txBox="1"/>
          <p:nvPr>
            <p:ph type="title"/>
          </p:nvPr>
        </p:nvSpPr>
        <p:spPr>
          <a:xfrm>
            <a:off x="5037281" y="1126078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1146" name="Google Shape;1146;p13"/>
          <p:cNvSpPr txBox="1"/>
          <p:nvPr>
            <p:ph idx="1" type="subTitle"/>
          </p:nvPr>
        </p:nvSpPr>
        <p:spPr>
          <a:xfrm>
            <a:off x="5037281" y="3603159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147" name="Google Shape;1147;p13"/>
          <p:cNvGrpSpPr/>
          <p:nvPr/>
        </p:nvGrpSpPr>
        <p:grpSpPr>
          <a:xfrm>
            <a:off x="1166063" y="105788"/>
            <a:ext cx="3712703" cy="4966021"/>
            <a:chOff x="835825" y="118325"/>
            <a:chExt cx="4950271" cy="6621361"/>
          </a:xfrm>
        </p:grpSpPr>
        <p:sp>
          <p:nvSpPr>
            <p:cNvPr id="1148" name="Google Shape;1148;p13"/>
            <p:cNvSpPr/>
            <p:nvPr/>
          </p:nvSpPr>
          <p:spPr>
            <a:xfrm>
              <a:off x="988796" y="228186"/>
              <a:ext cx="4797300" cy="6511500"/>
            </a:xfrm>
            <a:prstGeom prst="roundRect">
              <a:avLst>
                <a:gd fmla="val 269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35825" y="118325"/>
              <a:ext cx="4797300" cy="6511500"/>
            </a:xfrm>
            <a:prstGeom prst="roundRect">
              <a:avLst>
                <a:gd fmla="val 227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040799" y="1140500"/>
              <a:ext cx="4387200" cy="4387200"/>
            </a:xfrm>
            <a:prstGeom prst="roundRect">
              <a:avLst>
                <a:gd fmla="val 62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40799" y="1140612"/>
              <a:ext cx="4393936" cy="4393823"/>
            </a:xfrm>
            <a:custGeom>
              <a:rect b="b" l="l" r="r" t="t"/>
              <a:pathLst>
                <a:path extrusionOk="0" h="3480256" w="3480345">
                  <a:moveTo>
                    <a:pt x="3480342" y="42147"/>
                  </a:moveTo>
                  <a:lnTo>
                    <a:pt x="3480342" y="115638"/>
                  </a:lnTo>
                  <a:lnTo>
                    <a:pt x="154391" y="115638"/>
                  </a:lnTo>
                  <a:cubicBezTo>
                    <a:pt x="131120" y="115737"/>
                    <a:pt x="112287" y="134605"/>
                    <a:pt x="112243" y="157876"/>
                  </a:cubicBezTo>
                  <a:lnTo>
                    <a:pt x="112243" y="3480255"/>
                  </a:lnTo>
                  <a:lnTo>
                    <a:pt x="42234" y="3480255"/>
                  </a:lnTo>
                  <a:cubicBezTo>
                    <a:pt x="18963" y="3480211"/>
                    <a:pt x="95" y="3461378"/>
                    <a:pt x="-3" y="3438107"/>
                  </a:cubicBezTo>
                  <a:lnTo>
                    <a:pt x="-3" y="42147"/>
                  </a:lnTo>
                  <a:cubicBezTo>
                    <a:pt x="95" y="18876"/>
                    <a:pt x="18963" y="44"/>
                    <a:pt x="42234" y="-1"/>
                  </a:cubicBezTo>
                  <a:lnTo>
                    <a:pt x="3438105" y="-1"/>
                  </a:lnTo>
                  <a:cubicBezTo>
                    <a:pt x="3461376" y="44"/>
                    <a:pt x="3480244" y="18876"/>
                    <a:pt x="3480342" y="421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1041321" y="5747780"/>
              <a:ext cx="352956" cy="290629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1475829" y="5733658"/>
              <a:ext cx="318639" cy="319203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2005186" y="5737334"/>
              <a:ext cx="195257" cy="311885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865049" y="5737305"/>
              <a:ext cx="332839" cy="134834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 rot="10800000">
              <a:off x="1078657" y="6183429"/>
              <a:ext cx="13704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 rot="10800000">
              <a:off x="2605769" y="6183429"/>
              <a:ext cx="3909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5062851" y="5704886"/>
              <a:ext cx="321752" cy="355122"/>
            </a:xfrm>
            <a:custGeom>
              <a:rect b="b" l="l" r="r" t="t"/>
              <a:pathLst>
                <a:path extrusionOk="0" h="281285" w="254853">
                  <a:moveTo>
                    <a:pt x="254853" y="281285"/>
                  </a:moveTo>
                  <a:lnTo>
                    <a:pt x="127426" y="201900"/>
                  </a:lnTo>
                  <a:lnTo>
                    <a:pt x="0" y="281285"/>
                  </a:lnTo>
                  <a:lnTo>
                    <a:pt x="0" y="0"/>
                  </a:lnTo>
                  <a:lnTo>
                    <a:pt x="254853" y="0"/>
                  </a:lnTo>
                  <a:lnTo>
                    <a:pt x="254853" y="2812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 rot="10800000">
              <a:off x="1763820" y="522915"/>
              <a:ext cx="13704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763670" y="678883"/>
              <a:ext cx="966000" cy="5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1095279" y="372264"/>
              <a:ext cx="558275" cy="558275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1283820" y="432710"/>
              <a:ext cx="180830" cy="180830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1217634" y="650855"/>
              <a:ext cx="313409" cy="279134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1078606" y="6346330"/>
              <a:ext cx="966000" cy="5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4"/>
          <p:cNvSpPr/>
          <p:nvPr/>
        </p:nvSpPr>
        <p:spPr>
          <a:xfrm>
            <a:off x="15975" y="0"/>
            <a:ext cx="247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4"/>
          <p:cNvSpPr/>
          <p:nvPr/>
        </p:nvSpPr>
        <p:spPr>
          <a:xfrm>
            <a:off x="154238" y="4390200"/>
            <a:ext cx="8989800" cy="7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14"/>
          <p:cNvGrpSpPr/>
          <p:nvPr/>
        </p:nvGrpSpPr>
        <p:grpSpPr>
          <a:xfrm>
            <a:off x="263461" y="4541141"/>
            <a:ext cx="1618714" cy="445767"/>
            <a:chOff x="1041321" y="5733658"/>
            <a:chExt cx="1159122" cy="319203"/>
          </a:xfrm>
        </p:grpSpPr>
        <p:sp>
          <p:nvSpPr>
            <p:cNvPr id="1169" name="Google Shape;1169;p14"/>
            <p:cNvSpPr/>
            <p:nvPr/>
          </p:nvSpPr>
          <p:spPr>
            <a:xfrm>
              <a:off x="1041321" y="5747780"/>
              <a:ext cx="352956" cy="290629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475829" y="5733658"/>
              <a:ext cx="318639" cy="319203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005186" y="5737334"/>
              <a:ext cx="195257" cy="311885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1865049" y="5737305"/>
              <a:ext cx="332839" cy="134834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3" name="Google Shape;1173;p14"/>
          <p:cNvSpPr txBox="1"/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4" name="Google Shape;1174;p14"/>
          <p:cNvSpPr/>
          <p:nvPr/>
        </p:nvSpPr>
        <p:spPr>
          <a:xfrm rot="5400000">
            <a:off x="7579726" y="-296369"/>
            <a:ext cx="1267905" cy="1860638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4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4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5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0" name="Google Shape;1180;p15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181" name="Google Shape;1181;p15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15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206" name="Google Shape;1206;p15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0" name="Google Shape;1230;p15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5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5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5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5"/>
          <p:cNvSpPr txBox="1"/>
          <p:nvPr>
            <p:ph hasCustomPrompt="1" type="title"/>
          </p:nvPr>
        </p:nvSpPr>
        <p:spPr>
          <a:xfrm>
            <a:off x="536269" y="18979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5" name="Google Shape;1235;p15"/>
          <p:cNvSpPr txBox="1"/>
          <p:nvPr>
            <p:ph idx="2" type="title"/>
          </p:nvPr>
        </p:nvSpPr>
        <p:spPr>
          <a:xfrm>
            <a:off x="536269" y="44503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1236" name="Google Shape;1236;p15"/>
          <p:cNvSpPr txBox="1"/>
          <p:nvPr>
            <p:ph hasCustomPrompt="1" idx="3" type="title"/>
          </p:nvPr>
        </p:nvSpPr>
        <p:spPr>
          <a:xfrm>
            <a:off x="3387252" y="22408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7" name="Google Shape;1237;p15"/>
          <p:cNvSpPr txBox="1"/>
          <p:nvPr>
            <p:ph hasCustomPrompt="1" idx="4" type="title"/>
          </p:nvPr>
        </p:nvSpPr>
        <p:spPr>
          <a:xfrm>
            <a:off x="6361090" y="18979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8" name="Google Shape;1238;p15"/>
          <p:cNvSpPr txBox="1"/>
          <p:nvPr>
            <p:ph idx="1" type="body"/>
          </p:nvPr>
        </p:nvSpPr>
        <p:spPr>
          <a:xfrm>
            <a:off x="6361085" y="282909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239" name="Google Shape;1239;p15"/>
          <p:cNvSpPr txBox="1"/>
          <p:nvPr>
            <p:ph idx="5" type="body"/>
          </p:nvPr>
        </p:nvSpPr>
        <p:spPr>
          <a:xfrm>
            <a:off x="3387259" y="31636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240" name="Google Shape;1240;p15"/>
          <p:cNvSpPr txBox="1"/>
          <p:nvPr>
            <p:ph idx="6" type="body"/>
          </p:nvPr>
        </p:nvSpPr>
        <p:spPr>
          <a:xfrm>
            <a:off x="536269" y="28207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6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6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6"/>
          <p:cNvSpPr/>
          <p:nvPr/>
        </p:nvSpPr>
        <p:spPr>
          <a:xfrm>
            <a:off x="749844" y="609103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6"/>
          <p:cNvSpPr/>
          <p:nvPr/>
        </p:nvSpPr>
        <p:spPr>
          <a:xfrm>
            <a:off x="655931" y="481435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6" name="Google Shape;1246;p16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247" name="Google Shape;1247;p16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16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272" name="Google Shape;1272;p16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6" name="Google Shape;1296;p16"/>
          <p:cNvSpPr/>
          <p:nvPr/>
        </p:nvSpPr>
        <p:spPr>
          <a:xfrm rot="-5400000">
            <a:off x="8562794" y="421233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6"/>
          <p:cNvSpPr/>
          <p:nvPr/>
        </p:nvSpPr>
        <p:spPr>
          <a:xfrm rot="-5400000">
            <a:off x="8722054" y="421367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6"/>
          <p:cNvSpPr/>
          <p:nvPr/>
        </p:nvSpPr>
        <p:spPr>
          <a:xfrm flipH="1" rot="5400000">
            <a:off x="148553" y="4615086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6"/>
          <p:cNvSpPr/>
          <p:nvPr/>
        </p:nvSpPr>
        <p:spPr>
          <a:xfrm flipH="1" rot="5400000">
            <a:off x="-10842" y="4615085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6"/>
          <p:cNvSpPr txBox="1"/>
          <p:nvPr>
            <p:ph idx="1" type="subTitle"/>
          </p:nvPr>
        </p:nvSpPr>
        <p:spPr>
          <a:xfrm>
            <a:off x="869681" y="1851298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1" name="Google Shape;1301;p16"/>
          <p:cNvSpPr txBox="1"/>
          <p:nvPr>
            <p:ph idx="2" type="subTitle"/>
          </p:nvPr>
        </p:nvSpPr>
        <p:spPr>
          <a:xfrm>
            <a:off x="869681" y="324384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2" name="Google Shape;1302;p16"/>
          <p:cNvSpPr txBox="1"/>
          <p:nvPr>
            <p:ph idx="3" type="subTitle"/>
          </p:nvPr>
        </p:nvSpPr>
        <p:spPr>
          <a:xfrm>
            <a:off x="6068607" y="185833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3" name="Google Shape;1303;p16"/>
          <p:cNvSpPr txBox="1"/>
          <p:nvPr>
            <p:ph idx="4" type="subTitle"/>
          </p:nvPr>
        </p:nvSpPr>
        <p:spPr>
          <a:xfrm>
            <a:off x="3483187" y="1864310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4" name="Google Shape;1304;p16"/>
          <p:cNvSpPr txBox="1"/>
          <p:nvPr>
            <p:ph idx="5" type="subTitle"/>
          </p:nvPr>
        </p:nvSpPr>
        <p:spPr>
          <a:xfrm>
            <a:off x="3483187" y="324384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5" name="Google Shape;1305;p16"/>
          <p:cNvSpPr txBox="1"/>
          <p:nvPr>
            <p:ph idx="6" type="subTitle"/>
          </p:nvPr>
        </p:nvSpPr>
        <p:spPr>
          <a:xfrm>
            <a:off x="6068607" y="3229935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6" name="Google Shape;1306;p16"/>
          <p:cNvSpPr txBox="1"/>
          <p:nvPr>
            <p:ph type="title"/>
          </p:nvPr>
        </p:nvSpPr>
        <p:spPr>
          <a:xfrm>
            <a:off x="869681" y="902227"/>
            <a:ext cx="74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7" name="Google Shape;1307;p16"/>
          <p:cNvSpPr txBox="1"/>
          <p:nvPr>
            <p:ph idx="7" type="body"/>
          </p:nvPr>
        </p:nvSpPr>
        <p:spPr>
          <a:xfrm>
            <a:off x="3483187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8" name="Google Shape;1308;p16"/>
          <p:cNvSpPr txBox="1"/>
          <p:nvPr>
            <p:ph idx="8" type="body"/>
          </p:nvPr>
        </p:nvSpPr>
        <p:spPr>
          <a:xfrm>
            <a:off x="6068607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9" name="Google Shape;1309;p16"/>
          <p:cNvSpPr txBox="1"/>
          <p:nvPr>
            <p:ph idx="9" type="body"/>
          </p:nvPr>
        </p:nvSpPr>
        <p:spPr>
          <a:xfrm>
            <a:off x="3483187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0" name="Google Shape;1310;p16"/>
          <p:cNvSpPr txBox="1"/>
          <p:nvPr>
            <p:ph idx="13" type="body"/>
          </p:nvPr>
        </p:nvSpPr>
        <p:spPr>
          <a:xfrm>
            <a:off x="869681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1" name="Google Shape;1311;p16"/>
          <p:cNvSpPr txBox="1"/>
          <p:nvPr>
            <p:ph idx="14" type="body"/>
          </p:nvPr>
        </p:nvSpPr>
        <p:spPr>
          <a:xfrm>
            <a:off x="6068607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2" name="Google Shape;1312;p16"/>
          <p:cNvSpPr txBox="1"/>
          <p:nvPr>
            <p:ph idx="15" type="body"/>
          </p:nvPr>
        </p:nvSpPr>
        <p:spPr>
          <a:xfrm>
            <a:off x="869681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313" name="Google Shape;1313;p16"/>
          <p:cNvGrpSpPr/>
          <p:nvPr/>
        </p:nvGrpSpPr>
        <p:grpSpPr>
          <a:xfrm flipH="1">
            <a:off x="8100865" y="607069"/>
            <a:ext cx="173617" cy="173617"/>
            <a:chOff x="2205238" y="-492150"/>
            <a:chExt cx="196200" cy="196200"/>
          </a:xfrm>
        </p:grpSpPr>
        <p:sp>
          <p:nvSpPr>
            <p:cNvPr id="1314" name="Google Shape;1314;p16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6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7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7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9" name="Google Shape;1319;p17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320" name="Google Shape;1320;p17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17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345" name="Google Shape;1345;p17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9" name="Google Shape;1369;p17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7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7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7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7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74" name="Google Shape;1374;p17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8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8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18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379" name="Google Shape;1379;p18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18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404" name="Google Shape;1404;p18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8" name="Google Shape;1428;p18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8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8"/>
          <p:cNvSpPr/>
          <p:nvPr/>
        </p:nvSpPr>
        <p:spPr>
          <a:xfrm flipH="1">
            <a:off x="354605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8"/>
          <p:cNvSpPr/>
          <p:nvPr/>
        </p:nvSpPr>
        <p:spPr>
          <a:xfrm flipH="1">
            <a:off x="354605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8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33" name="Google Shape;1433;p18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9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9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19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438" name="Google Shape;1438;p1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19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463" name="Google Shape;1463;p19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7" name="Google Shape;1487;p19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9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19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9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9"/>
          <p:cNvSpPr/>
          <p:nvPr/>
        </p:nvSpPr>
        <p:spPr>
          <a:xfrm>
            <a:off x="766329" y="1062702"/>
            <a:ext cx="7635000" cy="33639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9"/>
          <p:cNvSpPr/>
          <p:nvPr/>
        </p:nvSpPr>
        <p:spPr>
          <a:xfrm>
            <a:off x="673969" y="959146"/>
            <a:ext cx="7635000" cy="33639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3" name="Google Shape;1493;p19"/>
          <p:cNvGrpSpPr/>
          <p:nvPr/>
        </p:nvGrpSpPr>
        <p:grpSpPr>
          <a:xfrm>
            <a:off x="7666361" y="660416"/>
            <a:ext cx="814941" cy="810525"/>
            <a:chOff x="10183531" y="1094288"/>
            <a:chExt cx="1031963" cy="1026371"/>
          </a:xfrm>
        </p:grpSpPr>
        <p:sp>
          <p:nvSpPr>
            <p:cNvPr id="1494" name="Google Shape;1494;p19"/>
            <p:cNvSpPr/>
            <p:nvPr/>
          </p:nvSpPr>
          <p:spPr>
            <a:xfrm>
              <a:off x="10202109" y="1171323"/>
              <a:ext cx="1004670" cy="949336"/>
            </a:xfrm>
            <a:custGeom>
              <a:rect b="b" l="l" r="r" t="t"/>
              <a:pathLst>
                <a:path extrusionOk="0" h="949336" w="1004670">
                  <a:moveTo>
                    <a:pt x="4014" y="812382"/>
                  </a:moveTo>
                  <a:lnTo>
                    <a:pt x="82149" y="632092"/>
                  </a:lnTo>
                  <a:cubicBezTo>
                    <a:pt x="76460" y="615750"/>
                    <a:pt x="71630" y="599114"/>
                    <a:pt x="67682" y="582264"/>
                  </a:cubicBezTo>
                  <a:cubicBezTo>
                    <a:pt x="8291" y="326964"/>
                    <a:pt x="167097" y="71843"/>
                    <a:pt x="422405" y="12452"/>
                  </a:cubicBezTo>
                  <a:cubicBezTo>
                    <a:pt x="677705" y="-46949"/>
                    <a:pt x="932817" y="111866"/>
                    <a:pt x="992217" y="367175"/>
                  </a:cubicBezTo>
                  <a:cubicBezTo>
                    <a:pt x="1051609" y="622474"/>
                    <a:pt x="892795" y="877587"/>
                    <a:pt x="637495" y="936987"/>
                  </a:cubicBezTo>
                  <a:cubicBezTo>
                    <a:pt x="502549" y="968384"/>
                    <a:pt x="360612" y="939237"/>
                    <a:pt x="248955" y="857209"/>
                  </a:cubicBezTo>
                  <a:lnTo>
                    <a:pt x="53395" y="879355"/>
                  </a:lnTo>
                  <a:cubicBezTo>
                    <a:pt x="27026" y="882310"/>
                    <a:pt x="3255" y="863335"/>
                    <a:pt x="299" y="836965"/>
                  </a:cubicBezTo>
                  <a:cubicBezTo>
                    <a:pt x="-647" y="828590"/>
                    <a:pt x="638" y="820106"/>
                    <a:pt x="4014" y="8123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10196976" y="1108231"/>
              <a:ext cx="1004868" cy="949457"/>
            </a:xfrm>
            <a:custGeom>
              <a:rect b="b" l="l" r="r" t="t"/>
              <a:pathLst>
                <a:path extrusionOk="0" h="949457" w="1004868">
                  <a:moveTo>
                    <a:pt x="3968" y="812431"/>
                  </a:moveTo>
                  <a:lnTo>
                    <a:pt x="82371" y="632141"/>
                  </a:lnTo>
                  <a:cubicBezTo>
                    <a:pt x="-4559" y="384851"/>
                    <a:pt x="125439" y="113915"/>
                    <a:pt x="372729" y="26985"/>
                  </a:cubicBezTo>
                  <a:cubicBezTo>
                    <a:pt x="620010" y="-59937"/>
                    <a:pt x="890945" y="70053"/>
                    <a:pt x="977876" y="317343"/>
                  </a:cubicBezTo>
                  <a:cubicBezTo>
                    <a:pt x="1064806" y="564632"/>
                    <a:pt x="934808" y="835568"/>
                    <a:pt x="687527" y="922499"/>
                  </a:cubicBezTo>
                  <a:cubicBezTo>
                    <a:pt x="671195" y="928231"/>
                    <a:pt x="654567" y="933080"/>
                    <a:pt x="637708" y="937000"/>
                  </a:cubicBezTo>
                  <a:cubicBezTo>
                    <a:pt x="502727" y="968594"/>
                    <a:pt x="360682" y="939411"/>
                    <a:pt x="249088" y="857169"/>
                  </a:cubicBezTo>
                  <a:lnTo>
                    <a:pt x="53528" y="879404"/>
                  </a:lnTo>
                  <a:cubicBezTo>
                    <a:pt x="27114" y="882386"/>
                    <a:pt x="3281" y="863393"/>
                    <a:pt x="298" y="836979"/>
                  </a:cubicBezTo>
                  <a:cubicBezTo>
                    <a:pt x="-640" y="828612"/>
                    <a:pt x="619" y="820155"/>
                    <a:pt x="3968" y="81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10183531" y="1094288"/>
              <a:ext cx="1031963" cy="976661"/>
            </a:xfrm>
            <a:custGeom>
              <a:rect b="b" l="l" r="r" t="t"/>
              <a:pathLst>
                <a:path extrusionOk="0" h="976661" w="1031963">
                  <a:moveTo>
                    <a:pt x="543461" y="976660"/>
                  </a:moveTo>
                  <a:cubicBezTo>
                    <a:pt x="441350" y="976651"/>
                    <a:pt x="341810" y="944612"/>
                    <a:pt x="258871" y="885042"/>
                  </a:cubicBezTo>
                  <a:lnTo>
                    <a:pt x="68490" y="906651"/>
                  </a:lnTo>
                  <a:cubicBezTo>
                    <a:pt x="34727" y="910500"/>
                    <a:pt x="4241" y="886247"/>
                    <a:pt x="392" y="852484"/>
                  </a:cubicBezTo>
                  <a:cubicBezTo>
                    <a:pt x="-831" y="841768"/>
                    <a:pt x="795" y="830910"/>
                    <a:pt x="5089" y="821016"/>
                  </a:cubicBezTo>
                  <a:lnTo>
                    <a:pt x="81439" y="645369"/>
                  </a:lnTo>
                  <a:cubicBezTo>
                    <a:pt x="76349" y="630546"/>
                    <a:pt x="71973" y="615008"/>
                    <a:pt x="68222" y="599113"/>
                  </a:cubicBezTo>
                  <a:cubicBezTo>
                    <a:pt x="7018" y="336536"/>
                    <a:pt x="170271" y="74056"/>
                    <a:pt x="432848" y="12852"/>
                  </a:cubicBezTo>
                  <a:cubicBezTo>
                    <a:pt x="695426" y="-48352"/>
                    <a:pt x="957905" y="114901"/>
                    <a:pt x="1019109" y="377478"/>
                  </a:cubicBezTo>
                  <a:cubicBezTo>
                    <a:pt x="1080304" y="640056"/>
                    <a:pt x="917061" y="902535"/>
                    <a:pt x="654483" y="963739"/>
                  </a:cubicBezTo>
                  <a:cubicBezTo>
                    <a:pt x="618086" y="972222"/>
                    <a:pt x="580831" y="976500"/>
                    <a:pt x="543461" y="976482"/>
                  </a:cubicBezTo>
                  <a:close/>
                  <a:moveTo>
                    <a:pt x="266194" y="857270"/>
                  </a:moveTo>
                  <a:lnTo>
                    <a:pt x="270480" y="860396"/>
                  </a:lnTo>
                  <a:cubicBezTo>
                    <a:pt x="475765" y="1011290"/>
                    <a:pt x="764497" y="967204"/>
                    <a:pt x="915391" y="761919"/>
                  </a:cubicBezTo>
                  <a:cubicBezTo>
                    <a:pt x="1066285" y="556635"/>
                    <a:pt x="1022199" y="267902"/>
                    <a:pt x="816914" y="117008"/>
                  </a:cubicBezTo>
                  <a:cubicBezTo>
                    <a:pt x="611639" y="-33886"/>
                    <a:pt x="322897" y="10200"/>
                    <a:pt x="172003" y="215485"/>
                  </a:cubicBezTo>
                  <a:cubicBezTo>
                    <a:pt x="92216" y="324025"/>
                    <a:pt x="63865" y="462016"/>
                    <a:pt x="94386" y="593220"/>
                  </a:cubicBezTo>
                  <a:cubicBezTo>
                    <a:pt x="98119" y="609605"/>
                    <a:pt x="102807" y="625768"/>
                    <a:pt x="108406" y="641618"/>
                  </a:cubicBezTo>
                  <a:lnTo>
                    <a:pt x="110192" y="646530"/>
                  </a:lnTo>
                  <a:lnTo>
                    <a:pt x="29825" y="831642"/>
                  </a:lnTo>
                  <a:cubicBezTo>
                    <a:pt x="22217" y="849305"/>
                    <a:pt x="30369" y="869799"/>
                    <a:pt x="48041" y="877398"/>
                  </a:cubicBezTo>
                  <a:cubicBezTo>
                    <a:pt x="53551" y="879773"/>
                    <a:pt x="59579" y="880684"/>
                    <a:pt x="65544" y="880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7" name="Google Shape;1497;p19"/>
            <p:cNvGrpSpPr/>
            <p:nvPr/>
          </p:nvGrpSpPr>
          <p:grpSpPr>
            <a:xfrm>
              <a:off x="10398583" y="1269526"/>
              <a:ext cx="611710" cy="567392"/>
              <a:chOff x="6658808" y="2431441"/>
              <a:chExt cx="611710" cy="567392"/>
            </a:xfrm>
          </p:grpSpPr>
          <p:sp>
            <p:nvSpPr>
              <p:cNvPr id="1498" name="Google Shape;1498;p19"/>
              <p:cNvSpPr/>
              <p:nvPr/>
            </p:nvSpPr>
            <p:spPr>
              <a:xfrm>
                <a:off x="6663273" y="2436888"/>
                <a:ext cx="602798" cy="557659"/>
              </a:xfrm>
              <a:custGeom>
                <a:rect b="b" l="l" r="r" t="t"/>
                <a:pathLst>
                  <a:path extrusionOk="0" h="557659" w="602798">
                    <a:moveTo>
                      <a:pt x="578819" y="304859"/>
                    </a:moveTo>
                    <a:cubicBezTo>
                      <a:pt x="593794" y="295706"/>
                      <a:pt x="602885" y="279373"/>
                      <a:pt x="602751" y="261817"/>
                    </a:cubicBezTo>
                    <a:cubicBezTo>
                      <a:pt x="603867" y="235743"/>
                      <a:pt x="583721" y="213651"/>
                      <a:pt x="557656" y="212347"/>
                    </a:cubicBezTo>
                    <a:lnTo>
                      <a:pt x="416299" y="212347"/>
                    </a:lnTo>
                    <a:cubicBezTo>
                      <a:pt x="413111" y="208373"/>
                      <a:pt x="411236" y="203507"/>
                      <a:pt x="410941" y="198417"/>
                    </a:cubicBezTo>
                    <a:cubicBezTo>
                      <a:pt x="411745" y="184218"/>
                      <a:pt x="434605" y="155822"/>
                      <a:pt x="434694" y="47862"/>
                    </a:cubicBezTo>
                    <a:cubicBezTo>
                      <a:pt x="434819" y="23198"/>
                      <a:pt x="416192" y="2481"/>
                      <a:pt x="391653" y="-1"/>
                    </a:cubicBezTo>
                    <a:lnTo>
                      <a:pt x="387277" y="-1"/>
                    </a:lnTo>
                    <a:cubicBezTo>
                      <a:pt x="361078" y="53"/>
                      <a:pt x="339861" y="21305"/>
                      <a:pt x="339861" y="47505"/>
                    </a:cubicBezTo>
                    <a:cubicBezTo>
                      <a:pt x="339861" y="145285"/>
                      <a:pt x="247349" y="208239"/>
                      <a:pt x="211541" y="229581"/>
                    </a:cubicBezTo>
                    <a:cubicBezTo>
                      <a:pt x="202879" y="234662"/>
                      <a:pt x="193012" y="237350"/>
                      <a:pt x="182966" y="237350"/>
                    </a:cubicBezTo>
                    <a:lnTo>
                      <a:pt x="166000" y="237350"/>
                    </a:lnTo>
                    <a:lnTo>
                      <a:pt x="166000" y="229492"/>
                    </a:lnTo>
                    <a:cubicBezTo>
                      <a:pt x="165955" y="212043"/>
                      <a:pt x="151837" y="197890"/>
                      <a:pt x="134388" y="197791"/>
                    </a:cubicBezTo>
                    <a:lnTo>
                      <a:pt x="-3" y="197791"/>
                    </a:lnTo>
                    <a:lnTo>
                      <a:pt x="-3" y="529708"/>
                    </a:lnTo>
                    <a:lnTo>
                      <a:pt x="134388" y="529708"/>
                    </a:lnTo>
                    <a:cubicBezTo>
                      <a:pt x="151837" y="529610"/>
                      <a:pt x="165955" y="515456"/>
                      <a:pt x="166000" y="498008"/>
                    </a:cubicBezTo>
                    <a:lnTo>
                      <a:pt x="166000" y="490150"/>
                    </a:lnTo>
                    <a:lnTo>
                      <a:pt x="197611" y="490150"/>
                    </a:lnTo>
                    <a:cubicBezTo>
                      <a:pt x="253689" y="490150"/>
                      <a:pt x="257618" y="553461"/>
                      <a:pt x="363524" y="553461"/>
                    </a:cubicBezTo>
                    <a:lnTo>
                      <a:pt x="406744" y="553461"/>
                    </a:lnTo>
                    <a:cubicBezTo>
                      <a:pt x="412307" y="556176"/>
                      <a:pt x="418415" y="557604"/>
                      <a:pt x="424603" y="557658"/>
                    </a:cubicBezTo>
                    <a:lnTo>
                      <a:pt x="491487" y="557658"/>
                    </a:lnTo>
                    <a:cubicBezTo>
                      <a:pt x="517552" y="556354"/>
                      <a:pt x="537698" y="534262"/>
                      <a:pt x="536582" y="508187"/>
                    </a:cubicBezTo>
                    <a:cubicBezTo>
                      <a:pt x="536653" y="495990"/>
                      <a:pt x="532420" y="484167"/>
                      <a:pt x="524616" y="474791"/>
                    </a:cubicBezTo>
                    <a:lnTo>
                      <a:pt x="526045" y="474791"/>
                    </a:lnTo>
                    <a:cubicBezTo>
                      <a:pt x="552128" y="473487"/>
                      <a:pt x="572291" y="451412"/>
                      <a:pt x="571229" y="425320"/>
                    </a:cubicBezTo>
                    <a:cubicBezTo>
                      <a:pt x="571282" y="412631"/>
                      <a:pt x="566675" y="400370"/>
                      <a:pt x="558281" y="390852"/>
                    </a:cubicBezTo>
                    <a:cubicBezTo>
                      <a:pt x="579944" y="384913"/>
                      <a:pt x="594714" y="364902"/>
                      <a:pt x="594000" y="342452"/>
                    </a:cubicBezTo>
                    <a:cubicBezTo>
                      <a:pt x="594267" y="328379"/>
                      <a:pt x="588785" y="314797"/>
                      <a:pt x="578819" y="304859"/>
                    </a:cubicBezTo>
                    <a:close/>
                    <a:moveTo>
                      <a:pt x="150194" y="497829"/>
                    </a:moveTo>
                    <a:cubicBezTo>
                      <a:pt x="150149" y="506535"/>
                      <a:pt x="143095" y="513590"/>
                      <a:pt x="134388" y="513635"/>
                    </a:cubicBezTo>
                    <a:lnTo>
                      <a:pt x="15802" y="513635"/>
                    </a:lnTo>
                    <a:lnTo>
                      <a:pt x="15802" y="212972"/>
                    </a:lnTo>
                    <a:lnTo>
                      <a:pt x="134388" y="212972"/>
                    </a:lnTo>
                    <a:cubicBezTo>
                      <a:pt x="143113" y="213070"/>
                      <a:pt x="150149" y="220143"/>
                      <a:pt x="150194" y="228867"/>
                    </a:cubicBezTo>
                    <a:close/>
                    <a:moveTo>
                      <a:pt x="416388" y="229938"/>
                    </a:moveTo>
                    <a:lnTo>
                      <a:pt x="557566" y="229938"/>
                    </a:lnTo>
                    <a:cubicBezTo>
                      <a:pt x="574997" y="231546"/>
                      <a:pt x="587829" y="246985"/>
                      <a:pt x="586222" y="264416"/>
                    </a:cubicBezTo>
                    <a:cubicBezTo>
                      <a:pt x="584820" y="279623"/>
                      <a:pt x="572774" y="291669"/>
                      <a:pt x="557566" y="293071"/>
                    </a:cubicBezTo>
                    <a:lnTo>
                      <a:pt x="387456" y="293071"/>
                    </a:lnTo>
                    <a:cubicBezTo>
                      <a:pt x="370025" y="291464"/>
                      <a:pt x="357193" y="276025"/>
                      <a:pt x="358800" y="258594"/>
                    </a:cubicBezTo>
                    <a:cubicBezTo>
                      <a:pt x="360202" y="243387"/>
                      <a:pt x="372249" y="231340"/>
                      <a:pt x="387456" y="229938"/>
                    </a:cubicBezTo>
                    <a:lnTo>
                      <a:pt x="416388" y="229938"/>
                    </a:lnTo>
                    <a:close/>
                    <a:moveTo>
                      <a:pt x="261994" y="501847"/>
                    </a:moveTo>
                    <a:cubicBezTo>
                      <a:pt x="244134" y="488274"/>
                      <a:pt x="226275" y="474255"/>
                      <a:pt x="197611" y="474255"/>
                    </a:cubicBezTo>
                    <a:lnTo>
                      <a:pt x="166000" y="474255"/>
                    </a:lnTo>
                    <a:lnTo>
                      <a:pt x="166000" y="252888"/>
                    </a:lnTo>
                    <a:lnTo>
                      <a:pt x="183055" y="252888"/>
                    </a:lnTo>
                    <a:cubicBezTo>
                      <a:pt x="195932" y="252941"/>
                      <a:pt x="208576" y="249521"/>
                      <a:pt x="219667" y="242976"/>
                    </a:cubicBezTo>
                    <a:cubicBezTo>
                      <a:pt x="260565" y="218866"/>
                      <a:pt x="355755" y="151625"/>
                      <a:pt x="355755" y="47237"/>
                    </a:cubicBezTo>
                    <a:cubicBezTo>
                      <a:pt x="355755" y="29780"/>
                      <a:pt x="369909" y="15626"/>
                      <a:pt x="387367" y="15626"/>
                    </a:cubicBezTo>
                    <a:cubicBezTo>
                      <a:pt x="404824" y="15626"/>
                      <a:pt x="418978" y="29780"/>
                      <a:pt x="418978" y="47237"/>
                    </a:cubicBezTo>
                    <a:lnTo>
                      <a:pt x="418978" y="49202"/>
                    </a:lnTo>
                    <a:cubicBezTo>
                      <a:pt x="418978" y="126443"/>
                      <a:pt x="406655" y="160465"/>
                      <a:pt x="400225" y="178771"/>
                    </a:cubicBezTo>
                    <a:cubicBezTo>
                      <a:pt x="397680" y="184754"/>
                      <a:pt x="395993" y="191067"/>
                      <a:pt x="395225" y="197524"/>
                    </a:cubicBezTo>
                    <a:lnTo>
                      <a:pt x="395225" y="199220"/>
                    </a:lnTo>
                    <a:cubicBezTo>
                      <a:pt x="395484" y="203748"/>
                      <a:pt x="396537" y="208195"/>
                      <a:pt x="398350" y="212347"/>
                    </a:cubicBezTo>
                    <a:lnTo>
                      <a:pt x="387545" y="212347"/>
                    </a:lnTo>
                    <a:cubicBezTo>
                      <a:pt x="361649" y="213883"/>
                      <a:pt x="341780" y="235903"/>
                      <a:pt x="342897" y="261817"/>
                    </a:cubicBezTo>
                    <a:cubicBezTo>
                      <a:pt x="342816" y="273899"/>
                      <a:pt x="346995" y="285624"/>
                      <a:pt x="354684" y="294946"/>
                    </a:cubicBezTo>
                    <a:cubicBezTo>
                      <a:pt x="334038" y="301590"/>
                      <a:pt x="320224" y="321039"/>
                      <a:pt x="320751" y="342720"/>
                    </a:cubicBezTo>
                    <a:cubicBezTo>
                      <a:pt x="319644" y="368831"/>
                      <a:pt x="339834" y="390941"/>
                      <a:pt x="365935" y="392191"/>
                    </a:cubicBezTo>
                    <a:lnTo>
                      <a:pt x="370489" y="392191"/>
                    </a:lnTo>
                    <a:cubicBezTo>
                      <a:pt x="362685" y="401567"/>
                      <a:pt x="358452" y="413390"/>
                      <a:pt x="358524" y="425588"/>
                    </a:cubicBezTo>
                    <a:cubicBezTo>
                      <a:pt x="357890" y="447671"/>
                      <a:pt x="372177" y="467414"/>
                      <a:pt x="393349" y="473719"/>
                    </a:cubicBezTo>
                    <a:cubicBezTo>
                      <a:pt x="384839" y="483283"/>
                      <a:pt x="380160" y="495650"/>
                      <a:pt x="380223" y="508455"/>
                    </a:cubicBezTo>
                    <a:cubicBezTo>
                      <a:pt x="380214" y="518921"/>
                      <a:pt x="383321" y="529146"/>
                      <a:pt x="389152" y="537834"/>
                    </a:cubicBezTo>
                    <a:lnTo>
                      <a:pt x="364060" y="537834"/>
                    </a:lnTo>
                    <a:cubicBezTo>
                      <a:pt x="308071" y="537387"/>
                      <a:pt x="284497" y="519260"/>
                      <a:pt x="261994" y="501669"/>
                    </a:cubicBezTo>
                    <a:close/>
                    <a:moveTo>
                      <a:pt x="491755" y="539799"/>
                    </a:moveTo>
                    <a:lnTo>
                      <a:pt x="424871" y="539799"/>
                    </a:lnTo>
                    <a:cubicBezTo>
                      <a:pt x="421817" y="539816"/>
                      <a:pt x="418790" y="539272"/>
                      <a:pt x="415942" y="538191"/>
                    </a:cubicBezTo>
                    <a:lnTo>
                      <a:pt x="415942" y="537566"/>
                    </a:lnTo>
                    <a:lnTo>
                      <a:pt x="413977" y="537566"/>
                    </a:lnTo>
                    <a:cubicBezTo>
                      <a:pt x="402556" y="532289"/>
                      <a:pt x="395341" y="520760"/>
                      <a:pt x="395582" y="508187"/>
                    </a:cubicBezTo>
                    <a:cubicBezTo>
                      <a:pt x="394876" y="491534"/>
                      <a:pt x="407771" y="477434"/>
                      <a:pt x="424425" y="476666"/>
                    </a:cubicBezTo>
                    <a:lnTo>
                      <a:pt x="491308" y="476666"/>
                    </a:lnTo>
                    <a:cubicBezTo>
                      <a:pt x="508739" y="478273"/>
                      <a:pt x="521571" y="493712"/>
                      <a:pt x="519963" y="511143"/>
                    </a:cubicBezTo>
                    <a:cubicBezTo>
                      <a:pt x="518562" y="526350"/>
                      <a:pt x="506515" y="538397"/>
                      <a:pt x="491308" y="539799"/>
                    </a:cubicBezTo>
                    <a:close/>
                    <a:moveTo>
                      <a:pt x="526312" y="456931"/>
                    </a:moveTo>
                    <a:lnTo>
                      <a:pt x="403083" y="456931"/>
                    </a:lnTo>
                    <a:cubicBezTo>
                      <a:pt x="385652" y="455324"/>
                      <a:pt x="372820" y="439884"/>
                      <a:pt x="374427" y="422454"/>
                    </a:cubicBezTo>
                    <a:cubicBezTo>
                      <a:pt x="375829" y="407246"/>
                      <a:pt x="387875" y="395200"/>
                      <a:pt x="403083" y="393798"/>
                    </a:cubicBezTo>
                    <a:lnTo>
                      <a:pt x="526312" y="393798"/>
                    </a:lnTo>
                    <a:cubicBezTo>
                      <a:pt x="543743" y="395405"/>
                      <a:pt x="556575" y="410845"/>
                      <a:pt x="554968" y="428276"/>
                    </a:cubicBezTo>
                    <a:cubicBezTo>
                      <a:pt x="553566" y="443483"/>
                      <a:pt x="541520" y="455529"/>
                      <a:pt x="526312" y="456931"/>
                    </a:cubicBezTo>
                    <a:close/>
                    <a:moveTo>
                      <a:pt x="549351" y="374064"/>
                    </a:moveTo>
                    <a:lnTo>
                      <a:pt x="365399" y="374064"/>
                    </a:lnTo>
                    <a:cubicBezTo>
                      <a:pt x="347969" y="372456"/>
                      <a:pt x="335137" y="357017"/>
                      <a:pt x="336744" y="339586"/>
                    </a:cubicBezTo>
                    <a:cubicBezTo>
                      <a:pt x="338146" y="324379"/>
                      <a:pt x="350192" y="312333"/>
                      <a:pt x="365399" y="310931"/>
                    </a:cubicBezTo>
                    <a:lnTo>
                      <a:pt x="549172" y="310931"/>
                    </a:lnTo>
                    <a:cubicBezTo>
                      <a:pt x="566603" y="312538"/>
                      <a:pt x="579435" y="327977"/>
                      <a:pt x="577828" y="345408"/>
                    </a:cubicBezTo>
                    <a:cubicBezTo>
                      <a:pt x="576426" y="360615"/>
                      <a:pt x="564380" y="372662"/>
                      <a:pt x="549172" y="3740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6658808" y="2431441"/>
                <a:ext cx="611710" cy="567392"/>
              </a:xfrm>
              <a:custGeom>
                <a:rect b="b" l="l" r="r" t="t"/>
                <a:pathLst>
                  <a:path extrusionOk="0" h="567392" w="611710">
                    <a:moveTo>
                      <a:pt x="496219" y="567391"/>
                    </a:moveTo>
                    <a:lnTo>
                      <a:pt x="429336" y="567391"/>
                    </a:lnTo>
                    <a:cubicBezTo>
                      <a:pt x="422737" y="567382"/>
                      <a:pt x="416218" y="565954"/>
                      <a:pt x="410227" y="563194"/>
                    </a:cubicBezTo>
                    <a:lnTo>
                      <a:pt x="367989" y="563194"/>
                    </a:lnTo>
                    <a:cubicBezTo>
                      <a:pt x="305481" y="563194"/>
                      <a:pt x="276817" y="540959"/>
                      <a:pt x="253957" y="523189"/>
                    </a:cubicBezTo>
                    <a:cubicBezTo>
                      <a:pt x="237348" y="510152"/>
                      <a:pt x="224221" y="499883"/>
                      <a:pt x="202076" y="499883"/>
                    </a:cubicBezTo>
                    <a:lnTo>
                      <a:pt x="175286" y="499883"/>
                    </a:lnTo>
                    <a:lnTo>
                      <a:pt x="175286" y="503276"/>
                    </a:lnTo>
                    <a:cubicBezTo>
                      <a:pt x="175188" y="523037"/>
                      <a:pt x="159329" y="539102"/>
                      <a:pt x="139568" y="539441"/>
                    </a:cubicBezTo>
                    <a:lnTo>
                      <a:pt x="-3" y="539441"/>
                    </a:lnTo>
                    <a:lnTo>
                      <a:pt x="-3" y="198149"/>
                    </a:lnTo>
                    <a:lnTo>
                      <a:pt x="138853" y="198149"/>
                    </a:lnTo>
                    <a:cubicBezTo>
                      <a:pt x="158588" y="198533"/>
                      <a:pt x="174429" y="214570"/>
                      <a:pt x="174572" y="234314"/>
                    </a:cubicBezTo>
                    <a:lnTo>
                      <a:pt x="174572" y="237707"/>
                    </a:lnTo>
                    <a:lnTo>
                      <a:pt x="187520" y="237707"/>
                    </a:lnTo>
                    <a:cubicBezTo>
                      <a:pt x="196780" y="237698"/>
                      <a:pt x="205871" y="235234"/>
                      <a:pt x="213863" y="230564"/>
                    </a:cubicBezTo>
                    <a:cubicBezTo>
                      <a:pt x="251814" y="208239"/>
                      <a:pt x="339950" y="146178"/>
                      <a:pt x="339950" y="51970"/>
                    </a:cubicBezTo>
                    <a:cubicBezTo>
                      <a:pt x="339950" y="23305"/>
                      <a:pt x="363167" y="52"/>
                      <a:pt x="391831" y="-1"/>
                    </a:cubicBezTo>
                    <a:lnTo>
                      <a:pt x="396564" y="-1"/>
                    </a:lnTo>
                    <a:cubicBezTo>
                      <a:pt x="423442" y="2633"/>
                      <a:pt x="443891" y="25314"/>
                      <a:pt x="443713" y="52327"/>
                    </a:cubicBezTo>
                    <a:cubicBezTo>
                      <a:pt x="443713" y="134033"/>
                      <a:pt x="430765" y="170467"/>
                      <a:pt x="423800" y="190023"/>
                    </a:cubicBezTo>
                    <a:cubicBezTo>
                      <a:pt x="421996" y="194229"/>
                      <a:pt x="420710" y="198640"/>
                      <a:pt x="419960" y="203149"/>
                    </a:cubicBezTo>
                    <a:cubicBezTo>
                      <a:pt x="420290" y="206346"/>
                      <a:pt x="421389" y="209409"/>
                      <a:pt x="423175" y="212079"/>
                    </a:cubicBezTo>
                    <a:lnTo>
                      <a:pt x="562120" y="212079"/>
                    </a:lnTo>
                    <a:cubicBezTo>
                      <a:pt x="590508" y="213383"/>
                      <a:pt x="612591" y="237252"/>
                      <a:pt x="611680" y="265657"/>
                    </a:cubicBezTo>
                    <a:cubicBezTo>
                      <a:pt x="611966" y="283088"/>
                      <a:pt x="604019" y="299626"/>
                      <a:pt x="590249" y="310306"/>
                    </a:cubicBezTo>
                    <a:cubicBezTo>
                      <a:pt x="598884" y="320548"/>
                      <a:pt x="603599" y="333523"/>
                      <a:pt x="603554" y="346917"/>
                    </a:cubicBezTo>
                    <a:cubicBezTo>
                      <a:pt x="604090" y="368982"/>
                      <a:pt x="591044" y="389110"/>
                      <a:pt x="570693" y="397638"/>
                    </a:cubicBezTo>
                    <a:cubicBezTo>
                      <a:pt x="577131" y="407121"/>
                      <a:pt x="580551" y="418328"/>
                      <a:pt x="580516" y="429785"/>
                    </a:cubicBezTo>
                    <a:cubicBezTo>
                      <a:pt x="581382" y="455734"/>
                      <a:pt x="563237" y="478460"/>
                      <a:pt x="537742" y="483363"/>
                    </a:cubicBezTo>
                    <a:cubicBezTo>
                      <a:pt x="543074" y="492266"/>
                      <a:pt x="545886" y="502455"/>
                      <a:pt x="545869" y="512831"/>
                    </a:cubicBezTo>
                    <a:cubicBezTo>
                      <a:pt x="547324" y="541495"/>
                      <a:pt x="525268" y="565918"/>
                      <a:pt x="496603" y="567373"/>
                    </a:cubicBezTo>
                    <a:cubicBezTo>
                      <a:pt x="496478" y="567382"/>
                      <a:pt x="496344" y="567382"/>
                      <a:pt x="496219" y="567391"/>
                    </a:cubicBezTo>
                    <a:close/>
                    <a:moveTo>
                      <a:pt x="165821" y="490953"/>
                    </a:moveTo>
                    <a:lnTo>
                      <a:pt x="201540" y="490953"/>
                    </a:lnTo>
                    <a:cubicBezTo>
                      <a:pt x="226721" y="490953"/>
                      <a:pt x="242348" y="503187"/>
                      <a:pt x="258958" y="516135"/>
                    </a:cubicBezTo>
                    <a:cubicBezTo>
                      <a:pt x="281818" y="533994"/>
                      <a:pt x="307714" y="554265"/>
                      <a:pt x="367453" y="554265"/>
                    </a:cubicBezTo>
                    <a:lnTo>
                      <a:pt x="412638" y="554711"/>
                    </a:lnTo>
                    <a:cubicBezTo>
                      <a:pt x="417674" y="557167"/>
                      <a:pt x="423201" y="558453"/>
                      <a:pt x="428800" y="558461"/>
                    </a:cubicBezTo>
                    <a:lnTo>
                      <a:pt x="495684" y="558461"/>
                    </a:lnTo>
                    <a:cubicBezTo>
                      <a:pt x="519142" y="557167"/>
                      <a:pt x="537225" y="537289"/>
                      <a:pt x="536314" y="513813"/>
                    </a:cubicBezTo>
                    <a:cubicBezTo>
                      <a:pt x="536394" y="502669"/>
                      <a:pt x="532536" y="491855"/>
                      <a:pt x="525419" y="483274"/>
                    </a:cubicBezTo>
                    <a:lnTo>
                      <a:pt x="519258" y="475951"/>
                    </a:lnTo>
                    <a:lnTo>
                      <a:pt x="530242" y="475951"/>
                    </a:lnTo>
                    <a:cubicBezTo>
                      <a:pt x="553718" y="474656"/>
                      <a:pt x="571827" y="454797"/>
                      <a:pt x="570961" y="431303"/>
                    </a:cubicBezTo>
                    <a:cubicBezTo>
                      <a:pt x="571032" y="419703"/>
                      <a:pt x="566835" y="408487"/>
                      <a:pt x="559174" y="399781"/>
                    </a:cubicBezTo>
                    <a:lnTo>
                      <a:pt x="554173" y="394155"/>
                    </a:lnTo>
                    <a:lnTo>
                      <a:pt x="561495" y="392459"/>
                    </a:lnTo>
                    <a:cubicBezTo>
                      <a:pt x="581105" y="386922"/>
                      <a:pt x="594482" y="368804"/>
                      <a:pt x="594000" y="348435"/>
                    </a:cubicBezTo>
                    <a:cubicBezTo>
                      <a:pt x="594089" y="335576"/>
                      <a:pt x="588892" y="323245"/>
                      <a:pt x="579623" y="314324"/>
                    </a:cubicBezTo>
                    <a:lnTo>
                      <a:pt x="575336" y="310216"/>
                    </a:lnTo>
                    <a:lnTo>
                      <a:pt x="580426" y="307180"/>
                    </a:lnTo>
                    <a:cubicBezTo>
                      <a:pt x="594160" y="298724"/>
                      <a:pt x="602402" y="283650"/>
                      <a:pt x="602125" y="267532"/>
                    </a:cubicBezTo>
                    <a:cubicBezTo>
                      <a:pt x="603036" y="244056"/>
                      <a:pt x="584954" y="224179"/>
                      <a:pt x="561495" y="222884"/>
                    </a:cubicBezTo>
                    <a:lnTo>
                      <a:pt x="418620" y="222884"/>
                    </a:lnTo>
                    <a:lnTo>
                      <a:pt x="417281" y="221187"/>
                    </a:lnTo>
                    <a:cubicBezTo>
                      <a:pt x="413504" y="216472"/>
                      <a:pt x="411289" y="210695"/>
                      <a:pt x="410941" y="204667"/>
                    </a:cubicBezTo>
                    <a:cubicBezTo>
                      <a:pt x="411646" y="199167"/>
                      <a:pt x="413084" y="193791"/>
                      <a:pt x="415227" y="188683"/>
                    </a:cubicBezTo>
                    <a:cubicBezTo>
                      <a:pt x="422014" y="169574"/>
                      <a:pt x="434694" y="134123"/>
                      <a:pt x="434694" y="53934"/>
                    </a:cubicBezTo>
                    <a:cubicBezTo>
                      <a:pt x="434890" y="31547"/>
                      <a:pt x="417960" y="12706"/>
                      <a:pt x="395671" y="10536"/>
                    </a:cubicBezTo>
                    <a:lnTo>
                      <a:pt x="391742" y="10536"/>
                    </a:lnTo>
                    <a:cubicBezTo>
                      <a:pt x="368007" y="10590"/>
                      <a:pt x="348790" y="29842"/>
                      <a:pt x="348790" y="53577"/>
                    </a:cubicBezTo>
                    <a:cubicBezTo>
                      <a:pt x="348790" y="151804"/>
                      <a:pt x="257529" y="216365"/>
                      <a:pt x="218327" y="239493"/>
                    </a:cubicBezTo>
                    <a:cubicBezTo>
                      <a:pt x="208951" y="244967"/>
                      <a:pt x="198289" y="247869"/>
                      <a:pt x="187431" y="247887"/>
                    </a:cubicBezTo>
                    <a:lnTo>
                      <a:pt x="166000" y="247887"/>
                    </a:lnTo>
                    <a:lnTo>
                      <a:pt x="166000" y="235564"/>
                    </a:lnTo>
                    <a:cubicBezTo>
                      <a:pt x="165910" y="220732"/>
                      <a:pt x="154034" y="208668"/>
                      <a:pt x="139210" y="208328"/>
                    </a:cubicBezTo>
                    <a:lnTo>
                      <a:pt x="8926" y="208328"/>
                    </a:lnTo>
                    <a:lnTo>
                      <a:pt x="8926" y="531762"/>
                    </a:lnTo>
                    <a:lnTo>
                      <a:pt x="138853" y="531762"/>
                    </a:lnTo>
                    <a:cubicBezTo>
                      <a:pt x="153677" y="531422"/>
                      <a:pt x="165553" y="519358"/>
                      <a:pt x="165642" y="504526"/>
                    </a:cubicBezTo>
                    <a:close/>
                    <a:moveTo>
                      <a:pt x="496219" y="549532"/>
                    </a:moveTo>
                    <a:lnTo>
                      <a:pt x="429336" y="549532"/>
                    </a:lnTo>
                    <a:cubicBezTo>
                      <a:pt x="425961" y="549460"/>
                      <a:pt x="422612" y="548862"/>
                      <a:pt x="419424" y="547746"/>
                    </a:cubicBezTo>
                    <a:lnTo>
                      <a:pt x="416388" y="546585"/>
                    </a:lnTo>
                    <a:cubicBezTo>
                      <a:pt x="403654" y="540531"/>
                      <a:pt x="395680" y="527547"/>
                      <a:pt x="396028" y="513456"/>
                    </a:cubicBezTo>
                    <a:cubicBezTo>
                      <a:pt x="395475" y="494436"/>
                      <a:pt x="410325" y="478514"/>
                      <a:pt x="429336" y="477737"/>
                    </a:cubicBezTo>
                    <a:lnTo>
                      <a:pt x="496219" y="477737"/>
                    </a:lnTo>
                    <a:cubicBezTo>
                      <a:pt x="516115" y="477737"/>
                      <a:pt x="532251" y="493873"/>
                      <a:pt x="532251" y="513769"/>
                    </a:cubicBezTo>
                    <a:cubicBezTo>
                      <a:pt x="532251" y="533664"/>
                      <a:pt x="516115" y="549800"/>
                      <a:pt x="496219" y="549800"/>
                    </a:cubicBezTo>
                    <a:close/>
                    <a:moveTo>
                      <a:pt x="425318" y="540156"/>
                    </a:moveTo>
                    <a:cubicBezTo>
                      <a:pt x="426639" y="540424"/>
                      <a:pt x="427988" y="540575"/>
                      <a:pt x="429336" y="540602"/>
                    </a:cubicBezTo>
                    <a:lnTo>
                      <a:pt x="496219" y="540602"/>
                    </a:lnTo>
                    <a:cubicBezTo>
                      <a:pt x="511186" y="539111"/>
                      <a:pt x="522116" y="525770"/>
                      <a:pt x="520624" y="510804"/>
                    </a:cubicBezTo>
                    <a:cubicBezTo>
                      <a:pt x="519338" y="497891"/>
                      <a:pt x="509132" y="487685"/>
                      <a:pt x="496219" y="486399"/>
                    </a:cubicBezTo>
                    <a:lnTo>
                      <a:pt x="429336" y="486399"/>
                    </a:lnTo>
                    <a:cubicBezTo>
                      <a:pt x="415254" y="487167"/>
                      <a:pt x="404404" y="499097"/>
                      <a:pt x="404958" y="513188"/>
                    </a:cubicBezTo>
                    <a:cubicBezTo>
                      <a:pt x="404806" y="523645"/>
                      <a:pt x="410575" y="533298"/>
                      <a:pt x="419871" y="538102"/>
                    </a:cubicBezTo>
                    <a:lnTo>
                      <a:pt x="425318" y="538102"/>
                    </a:lnTo>
                    <a:close/>
                    <a:moveTo>
                      <a:pt x="401475" y="547299"/>
                    </a:moveTo>
                    <a:lnTo>
                      <a:pt x="367989" y="547299"/>
                    </a:lnTo>
                    <a:cubicBezTo>
                      <a:pt x="310660" y="547299"/>
                      <a:pt x="286818" y="528636"/>
                      <a:pt x="263780" y="510598"/>
                    </a:cubicBezTo>
                    <a:lnTo>
                      <a:pt x="263780" y="510598"/>
                    </a:lnTo>
                    <a:cubicBezTo>
                      <a:pt x="246992" y="497472"/>
                      <a:pt x="229668" y="483809"/>
                      <a:pt x="202165" y="483809"/>
                    </a:cubicBezTo>
                    <a:lnTo>
                      <a:pt x="166446" y="483809"/>
                    </a:lnTo>
                    <a:lnTo>
                      <a:pt x="166446" y="253513"/>
                    </a:lnTo>
                    <a:lnTo>
                      <a:pt x="187520" y="253513"/>
                    </a:lnTo>
                    <a:cubicBezTo>
                      <a:pt x="199423" y="253575"/>
                      <a:pt x="211121" y="250495"/>
                      <a:pt x="221453" y="244583"/>
                    </a:cubicBezTo>
                    <a:cubicBezTo>
                      <a:pt x="261726" y="220830"/>
                      <a:pt x="355398" y="154661"/>
                      <a:pt x="355398" y="52684"/>
                    </a:cubicBezTo>
                    <a:cubicBezTo>
                      <a:pt x="355398" y="32762"/>
                      <a:pt x="371552" y="16608"/>
                      <a:pt x="391474" y="16608"/>
                    </a:cubicBezTo>
                    <a:cubicBezTo>
                      <a:pt x="411396" y="16608"/>
                      <a:pt x="427550" y="32762"/>
                      <a:pt x="427550" y="52684"/>
                    </a:cubicBezTo>
                    <a:lnTo>
                      <a:pt x="427550" y="54649"/>
                    </a:lnTo>
                    <a:cubicBezTo>
                      <a:pt x="427550" y="132069"/>
                      <a:pt x="415227" y="166716"/>
                      <a:pt x="408709" y="185290"/>
                    </a:cubicBezTo>
                    <a:cubicBezTo>
                      <a:pt x="406253" y="190987"/>
                      <a:pt x="404601" y="196997"/>
                      <a:pt x="403797" y="203149"/>
                    </a:cubicBezTo>
                    <a:lnTo>
                      <a:pt x="403797" y="204310"/>
                    </a:lnTo>
                    <a:cubicBezTo>
                      <a:pt x="404074" y="208221"/>
                      <a:pt x="405003" y="212052"/>
                      <a:pt x="406565" y="215651"/>
                    </a:cubicBezTo>
                    <a:lnTo>
                      <a:pt x="409334" y="221902"/>
                    </a:lnTo>
                    <a:lnTo>
                      <a:pt x="391474" y="221902"/>
                    </a:lnTo>
                    <a:cubicBezTo>
                      <a:pt x="368016" y="223196"/>
                      <a:pt x="349933" y="243074"/>
                      <a:pt x="350844" y="266550"/>
                    </a:cubicBezTo>
                    <a:cubicBezTo>
                      <a:pt x="350799" y="277578"/>
                      <a:pt x="354586" y="288276"/>
                      <a:pt x="361560" y="296822"/>
                    </a:cubicBezTo>
                    <a:lnTo>
                      <a:pt x="365935" y="302090"/>
                    </a:lnTo>
                    <a:lnTo>
                      <a:pt x="359327" y="303965"/>
                    </a:lnTo>
                    <a:cubicBezTo>
                      <a:pt x="340655" y="310136"/>
                      <a:pt x="328216" y="327790"/>
                      <a:pt x="328698" y="347453"/>
                    </a:cubicBezTo>
                    <a:cubicBezTo>
                      <a:pt x="327788" y="370965"/>
                      <a:pt x="345924" y="390851"/>
                      <a:pt x="369418" y="392102"/>
                    </a:cubicBezTo>
                    <a:lnTo>
                      <a:pt x="383973" y="392102"/>
                    </a:lnTo>
                    <a:lnTo>
                      <a:pt x="377722" y="399424"/>
                    </a:lnTo>
                    <a:cubicBezTo>
                      <a:pt x="370606" y="408005"/>
                      <a:pt x="366748" y="418819"/>
                      <a:pt x="366828" y="429963"/>
                    </a:cubicBezTo>
                    <a:cubicBezTo>
                      <a:pt x="366096" y="450037"/>
                      <a:pt x="379071" y="468057"/>
                      <a:pt x="398350" y="473719"/>
                    </a:cubicBezTo>
                    <a:lnTo>
                      <a:pt x="405494" y="475594"/>
                    </a:lnTo>
                    <a:lnTo>
                      <a:pt x="400493" y="481041"/>
                    </a:lnTo>
                    <a:cubicBezTo>
                      <a:pt x="386054" y="497472"/>
                      <a:pt x="384518" y="521573"/>
                      <a:pt x="396743" y="539709"/>
                    </a:cubicBezTo>
                    <a:close/>
                    <a:moveTo>
                      <a:pt x="174929" y="475058"/>
                    </a:moveTo>
                    <a:lnTo>
                      <a:pt x="201718" y="475058"/>
                    </a:lnTo>
                    <a:cubicBezTo>
                      <a:pt x="232258" y="475058"/>
                      <a:pt x="250832" y="489524"/>
                      <a:pt x="268870" y="503544"/>
                    </a:cubicBezTo>
                    <a:lnTo>
                      <a:pt x="268870" y="503544"/>
                    </a:lnTo>
                    <a:cubicBezTo>
                      <a:pt x="290747" y="520689"/>
                      <a:pt x="313518" y="538370"/>
                      <a:pt x="367632" y="538370"/>
                    </a:cubicBezTo>
                    <a:lnTo>
                      <a:pt x="385045" y="538370"/>
                    </a:lnTo>
                    <a:cubicBezTo>
                      <a:pt x="376062" y="519796"/>
                      <a:pt x="377767" y="497829"/>
                      <a:pt x="389510" y="480863"/>
                    </a:cubicBezTo>
                    <a:cubicBezTo>
                      <a:pt x="369695" y="472093"/>
                      <a:pt x="357113" y="452252"/>
                      <a:pt x="357631" y="430588"/>
                    </a:cubicBezTo>
                    <a:cubicBezTo>
                      <a:pt x="357720" y="420203"/>
                      <a:pt x="360649" y="410041"/>
                      <a:pt x="366114" y="401210"/>
                    </a:cubicBezTo>
                    <a:cubicBezTo>
                      <a:pt x="339360" y="397772"/>
                      <a:pt x="319572" y="374590"/>
                      <a:pt x="320394" y="347632"/>
                    </a:cubicBezTo>
                    <a:cubicBezTo>
                      <a:pt x="319912" y="326245"/>
                      <a:pt x="332199" y="306626"/>
                      <a:pt x="351648" y="297715"/>
                    </a:cubicBezTo>
                    <a:cubicBezTo>
                      <a:pt x="345754" y="288454"/>
                      <a:pt x="342656" y="277703"/>
                      <a:pt x="342718" y="266729"/>
                    </a:cubicBezTo>
                    <a:cubicBezTo>
                      <a:pt x="341807" y="238323"/>
                      <a:pt x="363890" y="214454"/>
                      <a:pt x="392278" y="213151"/>
                    </a:cubicBezTo>
                    <a:lnTo>
                      <a:pt x="396832" y="213151"/>
                    </a:lnTo>
                    <a:cubicBezTo>
                      <a:pt x="396118" y="210400"/>
                      <a:pt x="395671" y="207587"/>
                      <a:pt x="395492" y="204757"/>
                    </a:cubicBezTo>
                    <a:lnTo>
                      <a:pt x="395492" y="202792"/>
                    </a:lnTo>
                    <a:cubicBezTo>
                      <a:pt x="396332" y="195738"/>
                      <a:pt x="398136" y="188826"/>
                      <a:pt x="400850" y="182254"/>
                    </a:cubicBezTo>
                    <a:cubicBezTo>
                      <a:pt x="407280" y="164394"/>
                      <a:pt x="418710" y="130372"/>
                      <a:pt x="419245" y="54470"/>
                    </a:cubicBezTo>
                    <a:lnTo>
                      <a:pt x="419245" y="52506"/>
                    </a:lnTo>
                    <a:cubicBezTo>
                      <a:pt x="419245" y="37512"/>
                      <a:pt x="407092" y="25359"/>
                      <a:pt x="392099" y="25359"/>
                    </a:cubicBezTo>
                    <a:cubicBezTo>
                      <a:pt x="377106" y="25359"/>
                      <a:pt x="364953" y="37512"/>
                      <a:pt x="364953" y="52506"/>
                    </a:cubicBezTo>
                    <a:cubicBezTo>
                      <a:pt x="364953" y="159037"/>
                      <a:pt x="268244" y="227527"/>
                      <a:pt x="226721" y="252084"/>
                    </a:cubicBezTo>
                    <a:cubicBezTo>
                      <a:pt x="214925" y="259022"/>
                      <a:pt x="201477" y="262665"/>
                      <a:pt x="187788" y="262621"/>
                    </a:cubicBezTo>
                    <a:lnTo>
                      <a:pt x="175286" y="262621"/>
                    </a:lnTo>
                    <a:close/>
                    <a:moveTo>
                      <a:pt x="139210" y="523547"/>
                    </a:moveTo>
                    <a:lnTo>
                      <a:pt x="15802" y="523547"/>
                    </a:lnTo>
                    <a:lnTo>
                      <a:pt x="15802" y="213686"/>
                    </a:lnTo>
                    <a:lnTo>
                      <a:pt x="138853" y="213686"/>
                    </a:lnTo>
                    <a:cubicBezTo>
                      <a:pt x="150006" y="213784"/>
                      <a:pt x="159026" y="222803"/>
                      <a:pt x="159124" y="233957"/>
                    </a:cubicBezTo>
                    <a:lnTo>
                      <a:pt x="159124" y="503008"/>
                    </a:lnTo>
                    <a:cubicBezTo>
                      <a:pt x="159177" y="514269"/>
                      <a:pt x="150114" y="523448"/>
                      <a:pt x="138853" y="523547"/>
                    </a:cubicBezTo>
                    <a:close/>
                    <a:moveTo>
                      <a:pt x="25089" y="514617"/>
                    </a:moveTo>
                    <a:lnTo>
                      <a:pt x="139210" y="514617"/>
                    </a:lnTo>
                    <a:cubicBezTo>
                      <a:pt x="145470" y="514617"/>
                      <a:pt x="150551" y="509536"/>
                      <a:pt x="150551" y="503276"/>
                    </a:cubicBezTo>
                    <a:lnTo>
                      <a:pt x="150551" y="234314"/>
                    </a:lnTo>
                    <a:cubicBezTo>
                      <a:pt x="150507" y="228054"/>
                      <a:pt x="145470" y="222982"/>
                      <a:pt x="139210" y="222884"/>
                    </a:cubicBezTo>
                    <a:lnTo>
                      <a:pt x="24732" y="222884"/>
                    </a:lnTo>
                    <a:close/>
                    <a:moveTo>
                      <a:pt x="531134" y="466664"/>
                    </a:moveTo>
                    <a:lnTo>
                      <a:pt x="407905" y="466664"/>
                    </a:lnTo>
                    <a:cubicBezTo>
                      <a:pt x="388009" y="466664"/>
                      <a:pt x="371874" y="450528"/>
                      <a:pt x="371874" y="430633"/>
                    </a:cubicBezTo>
                    <a:cubicBezTo>
                      <a:pt x="371874" y="410738"/>
                      <a:pt x="388009" y="394602"/>
                      <a:pt x="407905" y="394602"/>
                    </a:cubicBezTo>
                    <a:lnTo>
                      <a:pt x="531134" y="394602"/>
                    </a:lnTo>
                    <a:cubicBezTo>
                      <a:pt x="551030" y="394602"/>
                      <a:pt x="567166" y="410738"/>
                      <a:pt x="567166" y="430633"/>
                    </a:cubicBezTo>
                    <a:cubicBezTo>
                      <a:pt x="567166" y="450528"/>
                      <a:pt x="551030" y="466664"/>
                      <a:pt x="531134" y="466664"/>
                    </a:cubicBezTo>
                    <a:close/>
                    <a:moveTo>
                      <a:pt x="407905" y="403532"/>
                    </a:moveTo>
                    <a:cubicBezTo>
                      <a:pt x="392939" y="405023"/>
                      <a:pt x="382009" y="418364"/>
                      <a:pt x="383500" y="433330"/>
                    </a:cubicBezTo>
                    <a:cubicBezTo>
                      <a:pt x="384786" y="446242"/>
                      <a:pt x="394992" y="456449"/>
                      <a:pt x="407905" y="457735"/>
                    </a:cubicBezTo>
                    <a:lnTo>
                      <a:pt x="531134" y="457735"/>
                    </a:lnTo>
                    <a:cubicBezTo>
                      <a:pt x="546101" y="456243"/>
                      <a:pt x="557031" y="442902"/>
                      <a:pt x="555539" y="427936"/>
                    </a:cubicBezTo>
                    <a:cubicBezTo>
                      <a:pt x="554253" y="415024"/>
                      <a:pt x="544047" y="404817"/>
                      <a:pt x="531134" y="403532"/>
                    </a:cubicBezTo>
                    <a:close/>
                    <a:moveTo>
                      <a:pt x="553637" y="383797"/>
                    </a:moveTo>
                    <a:lnTo>
                      <a:pt x="369686" y="383797"/>
                    </a:lnTo>
                    <a:cubicBezTo>
                      <a:pt x="349790" y="383797"/>
                      <a:pt x="333654" y="367661"/>
                      <a:pt x="333654" y="347766"/>
                    </a:cubicBezTo>
                    <a:cubicBezTo>
                      <a:pt x="333654" y="327870"/>
                      <a:pt x="349790" y="311734"/>
                      <a:pt x="369686" y="311734"/>
                    </a:cubicBezTo>
                    <a:lnTo>
                      <a:pt x="553637" y="311734"/>
                    </a:lnTo>
                    <a:cubicBezTo>
                      <a:pt x="573533" y="311734"/>
                      <a:pt x="589669" y="327870"/>
                      <a:pt x="589669" y="347766"/>
                    </a:cubicBezTo>
                    <a:cubicBezTo>
                      <a:pt x="589669" y="367661"/>
                      <a:pt x="573533" y="383797"/>
                      <a:pt x="553637" y="383797"/>
                    </a:cubicBezTo>
                    <a:close/>
                    <a:moveTo>
                      <a:pt x="369864" y="320843"/>
                    </a:moveTo>
                    <a:cubicBezTo>
                      <a:pt x="354898" y="322334"/>
                      <a:pt x="343968" y="335675"/>
                      <a:pt x="345459" y="350641"/>
                    </a:cubicBezTo>
                    <a:cubicBezTo>
                      <a:pt x="346745" y="363553"/>
                      <a:pt x="356952" y="373760"/>
                      <a:pt x="369864" y="375046"/>
                    </a:cubicBezTo>
                    <a:lnTo>
                      <a:pt x="553637" y="375046"/>
                    </a:lnTo>
                    <a:cubicBezTo>
                      <a:pt x="568603" y="373555"/>
                      <a:pt x="579533" y="360213"/>
                      <a:pt x="578042" y="345247"/>
                    </a:cubicBezTo>
                    <a:cubicBezTo>
                      <a:pt x="576756" y="332335"/>
                      <a:pt x="566550" y="322129"/>
                      <a:pt x="553637" y="320843"/>
                    </a:cubicBezTo>
                    <a:close/>
                    <a:moveTo>
                      <a:pt x="562031" y="302983"/>
                    </a:moveTo>
                    <a:lnTo>
                      <a:pt x="391921" y="302983"/>
                    </a:lnTo>
                    <a:cubicBezTo>
                      <a:pt x="372025" y="302983"/>
                      <a:pt x="355889" y="286847"/>
                      <a:pt x="355889" y="266952"/>
                    </a:cubicBezTo>
                    <a:cubicBezTo>
                      <a:pt x="355889" y="247057"/>
                      <a:pt x="372025" y="230920"/>
                      <a:pt x="391921" y="230920"/>
                    </a:cubicBezTo>
                    <a:lnTo>
                      <a:pt x="562031" y="230920"/>
                    </a:lnTo>
                    <a:cubicBezTo>
                      <a:pt x="581927" y="230920"/>
                      <a:pt x="598063" y="247057"/>
                      <a:pt x="598063" y="266952"/>
                    </a:cubicBezTo>
                    <a:cubicBezTo>
                      <a:pt x="598063" y="286847"/>
                      <a:pt x="581927" y="302983"/>
                      <a:pt x="562031" y="302983"/>
                    </a:cubicBezTo>
                    <a:close/>
                    <a:moveTo>
                      <a:pt x="391921" y="239850"/>
                    </a:moveTo>
                    <a:cubicBezTo>
                      <a:pt x="376955" y="241341"/>
                      <a:pt x="366025" y="254682"/>
                      <a:pt x="367516" y="269649"/>
                    </a:cubicBezTo>
                    <a:cubicBezTo>
                      <a:pt x="368802" y="282561"/>
                      <a:pt x="379008" y="292767"/>
                      <a:pt x="391921" y="294053"/>
                    </a:cubicBezTo>
                    <a:lnTo>
                      <a:pt x="562031" y="294053"/>
                    </a:lnTo>
                    <a:cubicBezTo>
                      <a:pt x="576997" y="292562"/>
                      <a:pt x="587927" y="279221"/>
                      <a:pt x="586436" y="264255"/>
                    </a:cubicBezTo>
                    <a:cubicBezTo>
                      <a:pt x="585150" y="251343"/>
                      <a:pt x="574944" y="241136"/>
                      <a:pt x="562031" y="2398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0" name="Google Shape;1500;p19"/>
          <p:cNvSpPr/>
          <p:nvPr/>
        </p:nvSpPr>
        <p:spPr>
          <a:xfrm>
            <a:off x="874868" y="1121715"/>
            <a:ext cx="603600" cy="603600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9"/>
          <p:cNvSpPr/>
          <p:nvPr/>
        </p:nvSpPr>
        <p:spPr>
          <a:xfrm>
            <a:off x="1078904" y="1187127"/>
            <a:ext cx="195512" cy="195512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9"/>
          <p:cNvSpPr/>
          <p:nvPr/>
        </p:nvSpPr>
        <p:spPr>
          <a:xfrm>
            <a:off x="1007279" y="1423191"/>
            <a:ext cx="338854" cy="301796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9"/>
          <p:cNvSpPr txBox="1"/>
          <p:nvPr>
            <p:ph idx="1" type="subTitle"/>
          </p:nvPr>
        </p:nvSpPr>
        <p:spPr>
          <a:xfrm>
            <a:off x="1211953" y="2324298"/>
            <a:ext cx="65589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504" name="Google Shape;1504;p19"/>
          <p:cNvSpPr txBox="1"/>
          <p:nvPr>
            <p:ph type="title"/>
          </p:nvPr>
        </p:nvSpPr>
        <p:spPr>
          <a:xfrm>
            <a:off x="1211953" y="1708418"/>
            <a:ext cx="6558900" cy="5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05" name="Google Shape;1505;p19"/>
          <p:cNvSpPr txBox="1"/>
          <p:nvPr>
            <p:ph idx="2" type="body"/>
          </p:nvPr>
        </p:nvSpPr>
        <p:spPr>
          <a:xfrm>
            <a:off x="1212012" y="2895251"/>
            <a:ext cx="6558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508" name="Google Shape;1508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0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510" name="Google Shape;1510;p20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28575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11" name="Google Shape;1511;p2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20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20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5" name="Google Shape;1515;p20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516" name="Google Shape;1516;p20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329820" y="348376"/>
            <a:ext cx="8588400" cy="45879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25928" y="207142"/>
            <a:ext cx="8588400" cy="45879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 flipH="1">
            <a:off x="8461875" y="346143"/>
            <a:ext cx="192080" cy="192060"/>
            <a:chOff x="2205238" y="-492150"/>
            <a:chExt cx="196200" cy="196200"/>
          </a:xfrm>
        </p:grpSpPr>
        <p:sp>
          <p:nvSpPr>
            <p:cNvPr id="110" name="Google Shape;110;p3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3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9" name="Google Shape;151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0" name="Google Shape;15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5" name="Google Shape;15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4"/>
          <p:cNvSpPr txBox="1"/>
          <p:nvPr>
            <p:ph type="title"/>
          </p:nvPr>
        </p:nvSpPr>
        <p:spPr>
          <a:xfrm>
            <a:off x="1120041" y="889753"/>
            <a:ext cx="66138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8" name="Google Shape;15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5207682" y="506296"/>
            <a:ext cx="2945366" cy="3939641"/>
            <a:chOff x="6943576" y="675061"/>
            <a:chExt cx="3927154" cy="5252854"/>
          </a:xfrm>
        </p:grpSpPr>
        <p:sp>
          <p:nvSpPr>
            <p:cNvPr id="116" name="Google Shape;116;p4"/>
            <p:cNvSpPr/>
            <p:nvPr/>
          </p:nvSpPr>
          <p:spPr>
            <a:xfrm>
              <a:off x="7064930" y="762215"/>
              <a:ext cx="3805800" cy="5165700"/>
            </a:xfrm>
            <a:prstGeom prst="roundRect">
              <a:avLst>
                <a:gd fmla="val 269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943576" y="675061"/>
              <a:ext cx="3805800" cy="5165700"/>
            </a:xfrm>
            <a:prstGeom prst="roundRect">
              <a:avLst>
                <a:gd fmla="val 227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7106185" y="1485966"/>
              <a:ext cx="3480300" cy="3480300"/>
            </a:xfrm>
            <a:prstGeom prst="roundRect">
              <a:avLst>
                <a:gd fmla="val 62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7106185" y="1486055"/>
              <a:ext cx="3480345" cy="3480256"/>
            </a:xfrm>
            <a:custGeom>
              <a:rect b="b" l="l" r="r" t="t"/>
              <a:pathLst>
                <a:path extrusionOk="0" h="3480256" w="3480345">
                  <a:moveTo>
                    <a:pt x="3480342" y="42147"/>
                  </a:moveTo>
                  <a:lnTo>
                    <a:pt x="3480342" y="115638"/>
                  </a:lnTo>
                  <a:lnTo>
                    <a:pt x="154391" y="115638"/>
                  </a:lnTo>
                  <a:cubicBezTo>
                    <a:pt x="131120" y="115737"/>
                    <a:pt x="112287" y="134605"/>
                    <a:pt x="112243" y="157876"/>
                  </a:cubicBezTo>
                  <a:lnTo>
                    <a:pt x="112243" y="3480255"/>
                  </a:lnTo>
                  <a:lnTo>
                    <a:pt x="42234" y="3480255"/>
                  </a:lnTo>
                  <a:cubicBezTo>
                    <a:pt x="18963" y="3480211"/>
                    <a:pt x="95" y="3461378"/>
                    <a:pt x="-3" y="3438107"/>
                  </a:cubicBezTo>
                  <a:lnTo>
                    <a:pt x="-3" y="42147"/>
                  </a:lnTo>
                  <a:cubicBezTo>
                    <a:pt x="95" y="18876"/>
                    <a:pt x="18963" y="44"/>
                    <a:pt x="42234" y="-1"/>
                  </a:cubicBezTo>
                  <a:lnTo>
                    <a:pt x="3438105" y="-1"/>
                  </a:lnTo>
                  <a:cubicBezTo>
                    <a:pt x="3461376" y="44"/>
                    <a:pt x="3480244" y="18876"/>
                    <a:pt x="3480342" y="421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106599" y="5140982"/>
              <a:ext cx="279569" cy="230201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51301" y="5129779"/>
              <a:ext cx="252387" cy="252834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871248" y="5132695"/>
              <a:ext cx="154659" cy="247038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760075" y="5132672"/>
              <a:ext cx="263635" cy="106799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7136178" y="5486605"/>
              <a:ext cx="1087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8347607" y="5486605"/>
              <a:ext cx="310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0296941" y="5106954"/>
              <a:ext cx="254853" cy="281285"/>
            </a:xfrm>
            <a:custGeom>
              <a:rect b="b" l="l" r="r" t="t"/>
              <a:pathLst>
                <a:path extrusionOk="0" h="281285" w="254853">
                  <a:moveTo>
                    <a:pt x="254853" y="281285"/>
                  </a:moveTo>
                  <a:lnTo>
                    <a:pt x="127426" y="201900"/>
                  </a:lnTo>
                  <a:lnTo>
                    <a:pt x="0" y="281285"/>
                  </a:lnTo>
                  <a:lnTo>
                    <a:pt x="0" y="0"/>
                  </a:lnTo>
                  <a:lnTo>
                    <a:pt x="254853" y="0"/>
                  </a:lnTo>
                  <a:lnTo>
                    <a:pt x="254853" y="2812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7679728" y="996044"/>
              <a:ext cx="1087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679650" y="1119759"/>
              <a:ext cx="766200" cy="3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149405" y="876514"/>
              <a:ext cx="442198" cy="44219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298977" y="924467"/>
              <a:ext cx="143232" cy="143232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246471" y="1097524"/>
              <a:ext cx="248245" cy="22109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136178" y="5615820"/>
              <a:ext cx="766200" cy="3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81724" y="989018"/>
            <a:ext cx="4121100" cy="3725100"/>
          </a:xfrm>
          <a:prstGeom prst="roundRect">
            <a:avLst>
              <a:gd fmla="val 209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823200" y="925069"/>
            <a:ext cx="4121100" cy="3725100"/>
          </a:xfrm>
          <a:prstGeom prst="roundRect">
            <a:avLst>
              <a:gd fmla="val 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4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37" name="Google Shape;137;p4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62" name="Google Shape;162;p4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4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>
            <p:ph type="title"/>
          </p:nvPr>
        </p:nvSpPr>
        <p:spPr>
          <a:xfrm>
            <a:off x="1017374" y="1270238"/>
            <a:ext cx="373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1" name="Google Shape;191;p4"/>
          <p:cNvSpPr txBox="1"/>
          <p:nvPr>
            <p:ph idx="1" type="body"/>
          </p:nvPr>
        </p:nvSpPr>
        <p:spPr>
          <a:xfrm>
            <a:off x="1050506" y="2249119"/>
            <a:ext cx="3732900" cy="21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4"/>
          <p:cNvSpPr/>
          <p:nvPr/>
        </p:nvSpPr>
        <p:spPr>
          <a:xfrm>
            <a:off x="7651582" y="707042"/>
            <a:ext cx="753502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7647732" y="659723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7637648" y="649266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>
            <a:off x="7798937" y="780694"/>
            <a:ext cx="458782" cy="425544"/>
            <a:chOff x="6658808" y="2431441"/>
            <a:chExt cx="611710" cy="567392"/>
          </a:xfrm>
        </p:grpSpPr>
        <p:sp>
          <p:nvSpPr>
            <p:cNvPr id="196" name="Google Shape;196;p4"/>
            <p:cNvSpPr/>
            <p:nvPr/>
          </p:nvSpPr>
          <p:spPr>
            <a:xfrm>
              <a:off x="6663273" y="24368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658808" y="24314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975686" y="4179049"/>
            <a:ext cx="3816127" cy="289839"/>
            <a:chOff x="1351481" y="5695915"/>
            <a:chExt cx="5088169" cy="386452"/>
          </a:xfrm>
        </p:grpSpPr>
        <p:sp>
          <p:nvSpPr>
            <p:cNvPr id="199" name="Google Shape;199;p4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4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" name="Google Shape;206;p4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207" name="Google Shape;207;p4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4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211" name="Google Shape;211;p4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4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4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899253" y="1036484"/>
            <a:ext cx="151192" cy="151192"/>
            <a:chOff x="2205238" y="-492150"/>
            <a:chExt cx="196200" cy="196200"/>
          </a:xfrm>
        </p:grpSpPr>
        <p:sp>
          <p:nvSpPr>
            <p:cNvPr id="222" name="Google Shape;222;p4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5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228" name="Google Shape;228;p5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5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253" name="Google Shape;253;p5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5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 flipH="1" rot="10800000">
            <a:off x="1352995" y="3481979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5"/>
          <p:cNvSpPr/>
          <p:nvPr/>
        </p:nvSpPr>
        <p:spPr>
          <a:xfrm flipH="1" rot="10800000">
            <a:off x="1011502" y="2480113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5"/>
          <p:cNvSpPr/>
          <p:nvPr/>
        </p:nvSpPr>
        <p:spPr>
          <a:xfrm flipH="1" rot="10800000">
            <a:off x="670008" y="1431138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84" name="Google Shape;284;p5"/>
          <p:cNvGrpSpPr/>
          <p:nvPr/>
        </p:nvGrpSpPr>
        <p:grpSpPr>
          <a:xfrm>
            <a:off x="499239" y="1200130"/>
            <a:ext cx="7327140" cy="703575"/>
            <a:chOff x="716172" y="1225822"/>
            <a:chExt cx="4576602" cy="2053633"/>
          </a:xfrm>
        </p:grpSpPr>
        <p:sp>
          <p:nvSpPr>
            <p:cNvPr id="285" name="Google Shape;285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5"/>
          <p:cNvGrpSpPr/>
          <p:nvPr/>
        </p:nvGrpSpPr>
        <p:grpSpPr>
          <a:xfrm>
            <a:off x="1239142" y="3145245"/>
            <a:ext cx="7327140" cy="703575"/>
            <a:chOff x="716172" y="1225822"/>
            <a:chExt cx="4576602" cy="2053633"/>
          </a:xfrm>
        </p:grpSpPr>
        <p:sp>
          <p:nvSpPr>
            <p:cNvPr id="288" name="Google Shape;288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5"/>
          <p:cNvGrpSpPr/>
          <p:nvPr/>
        </p:nvGrpSpPr>
        <p:grpSpPr>
          <a:xfrm>
            <a:off x="1580635" y="4117802"/>
            <a:ext cx="7327140" cy="703575"/>
            <a:chOff x="716172" y="1225822"/>
            <a:chExt cx="4576602" cy="2053633"/>
          </a:xfrm>
        </p:grpSpPr>
        <p:sp>
          <p:nvSpPr>
            <p:cNvPr id="291" name="Google Shape;291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5"/>
          <p:cNvGrpSpPr/>
          <p:nvPr/>
        </p:nvGrpSpPr>
        <p:grpSpPr>
          <a:xfrm>
            <a:off x="897648" y="2172687"/>
            <a:ext cx="7327140" cy="703575"/>
            <a:chOff x="716172" y="1225822"/>
            <a:chExt cx="4576602" cy="2053633"/>
          </a:xfrm>
        </p:grpSpPr>
        <p:sp>
          <p:nvSpPr>
            <p:cNvPr id="294" name="Google Shape;294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5"/>
          <p:cNvSpPr txBox="1"/>
          <p:nvPr>
            <p:ph idx="1" type="body"/>
          </p:nvPr>
        </p:nvSpPr>
        <p:spPr>
          <a:xfrm>
            <a:off x="1352995" y="1265668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5"/>
          <p:cNvSpPr txBox="1"/>
          <p:nvPr>
            <p:ph idx="2" type="body"/>
          </p:nvPr>
        </p:nvSpPr>
        <p:spPr>
          <a:xfrm>
            <a:off x="182562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5"/>
          <p:cNvSpPr txBox="1"/>
          <p:nvPr>
            <p:ph idx="3" type="body"/>
          </p:nvPr>
        </p:nvSpPr>
        <p:spPr>
          <a:xfrm>
            <a:off x="2162174" y="3226895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5"/>
          <p:cNvSpPr txBox="1"/>
          <p:nvPr>
            <p:ph idx="4" type="body"/>
          </p:nvPr>
        </p:nvSpPr>
        <p:spPr>
          <a:xfrm>
            <a:off x="24616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0" name="Google Shape;300;p5"/>
          <p:cNvGrpSpPr/>
          <p:nvPr/>
        </p:nvGrpSpPr>
        <p:grpSpPr>
          <a:xfrm>
            <a:off x="6261918" y="4562596"/>
            <a:ext cx="2447409" cy="169691"/>
            <a:chOff x="1351481" y="5695915"/>
            <a:chExt cx="5088169" cy="386452"/>
          </a:xfrm>
        </p:grpSpPr>
        <p:sp>
          <p:nvSpPr>
            <p:cNvPr id="301" name="Google Shape;301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03" name="Google Shape;303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09" name="Google Shape;309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13" name="Google Shape;313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20" name="Google Shape;320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5"/>
          <p:cNvSpPr txBox="1"/>
          <p:nvPr>
            <p:ph type="title"/>
          </p:nvPr>
        </p:nvSpPr>
        <p:spPr>
          <a:xfrm>
            <a:off x="499256" y="141900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324" name="Google Shape;324;p5"/>
          <p:cNvGrpSpPr/>
          <p:nvPr/>
        </p:nvGrpSpPr>
        <p:grpSpPr>
          <a:xfrm>
            <a:off x="5961243" y="3556021"/>
            <a:ext cx="2447409" cy="169691"/>
            <a:chOff x="1351481" y="5695915"/>
            <a:chExt cx="5088169" cy="386452"/>
          </a:xfrm>
        </p:grpSpPr>
        <p:sp>
          <p:nvSpPr>
            <p:cNvPr id="325" name="Google Shape;325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Google Shape;326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27" name="Google Shape;327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33" name="Google Shape;333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5"/>
          <p:cNvGrpSpPr/>
          <p:nvPr/>
        </p:nvGrpSpPr>
        <p:grpSpPr>
          <a:xfrm>
            <a:off x="5623312" y="2597784"/>
            <a:ext cx="2447409" cy="169691"/>
            <a:chOff x="1351481" y="5695915"/>
            <a:chExt cx="5088169" cy="386452"/>
          </a:xfrm>
        </p:grpSpPr>
        <p:sp>
          <p:nvSpPr>
            <p:cNvPr id="348" name="Google Shape;348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Google Shape;349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50" name="Google Shape;350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" name="Google Shape;354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56" name="Google Shape;356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64" name="Google Shape;364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5203387" y="1600002"/>
            <a:ext cx="2447409" cy="169691"/>
            <a:chOff x="1351481" y="5695915"/>
            <a:chExt cx="5088169" cy="386452"/>
          </a:xfrm>
        </p:grpSpPr>
        <p:sp>
          <p:nvSpPr>
            <p:cNvPr id="371" name="Google Shape;371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73" name="Google Shape;373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79" name="Google Shape;379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83" name="Google Shape;383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87" name="Google Shape;387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" name="Google Shape;392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6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396" name="Google Shape;396;p6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421" name="Google Shape;421;p6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6"/>
          <p:cNvSpPr/>
          <p:nvPr/>
        </p:nvSpPr>
        <p:spPr>
          <a:xfrm>
            <a:off x="7867031" y="4592527"/>
            <a:ext cx="939720" cy="11962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"/>
          <p:cNvSpPr/>
          <p:nvPr/>
        </p:nvSpPr>
        <p:spPr>
          <a:xfrm>
            <a:off x="7867031" y="4808136"/>
            <a:ext cx="939720" cy="119630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"/>
          <p:cNvSpPr txBox="1"/>
          <p:nvPr>
            <p:ph idx="1" type="body"/>
          </p:nvPr>
        </p:nvSpPr>
        <p:spPr>
          <a:xfrm>
            <a:off x="3752025" y="2224219"/>
            <a:ext cx="50802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6"/>
          <p:cNvSpPr txBox="1"/>
          <p:nvPr>
            <p:ph type="title"/>
          </p:nvPr>
        </p:nvSpPr>
        <p:spPr>
          <a:xfrm>
            <a:off x="3752025" y="1530881"/>
            <a:ext cx="50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"/>
          <p:cNvSpPr/>
          <p:nvPr/>
        </p:nvSpPr>
        <p:spPr>
          <a:xfrm>
            <a:off x="749844" y="609103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655931" y="481435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7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455" name="Google Shape;455;p7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7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480" name="Google Shape;480;p7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7"/>
          <p:cNvSpPr/>
          <p:nvPr/>
        </p:nvSpPr>
        <p:spPr>
          <a:xfrm rot="-5400000">
            <a:off x="8562794" y="421233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"/>
          <p:cNvSpPr/>
          <p:nvPr/>
        </p:nvSpPr>
        <p:spPr>
          <a:xfrm rot="-5400000">
            <a:off x="8722054" y="421367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"/>
          <p:cNvSpPr/>
          <p:nvPr/>
        </p:nvSpPr>
        <p:spPr>
          <a:xfrm flipH="1" rot="5400000">
            <a:off x="148553" y="4615086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"/>
          <p:cNvSpPr/>
          <p:nvPr/>
        </p:nvSpPr>
        <p:spPr>
          <a:xfrm flipH="1" rot="5400000">
            <a:off x="-10842" y="4615085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9" name="Google Shape;509;p7"/>
          <p:cNvSpPr txBox="1"/>
          <p:nvPr>
            <p:ph idx="1" type="body"/>
          </p:nvPr>
        </p:nvSpPr>
        <p:spPr>
          <a:xfrm>
            <a:off x="857250" y="1489412"/>
            <a:ext cx="34644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7"/>
          <p:cNvSpPr txBox="1"/>
          <p:nvPr>
            <p:ph idx="2" type="body"/>
          </p:nvPr>
        </p:nvSpPr>
        <p:spPr>
          <a:xfrm>
            <a:off x="4761709" y="1478438"/>
            <a:ext cx="34647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1" name="Google Shape;511;p7"/>
          <p:cNvSpPr/>
          <p:nvPr/>
        </p:nvSpPr>
        <p:spPr>
          <a:xfrm>
            <a:off x="7879432" y="239530"/>
            <a:ext cx="753502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"/>
          <p:cNvSpPr/>
          <p:nvPr/>
        </p:nvSpPr>
        <p:spPr>
          <a:xfrm>
            <a:off x="7875582" y="192211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"/>
          <p:cNvSpPr/>
          <p:nvPr/>
        </p:nvSpPr>
        <p:spPr>
          <a:xfrm>
            <a:off x="7865498" y="181753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"/>
          <p:cNvSpPr/>
          <p:nvPr/>
        </p:nvSpPr>
        <p:spPr>
          <a:xfrm>
            <a:off x="8058674" y="337347"/>
            <a:ext cx="426776" cy="408065"/>
          </a:xfrm>
          <a:custGeom>
            <a:rect b="b" l="l" r="r" t="t"/>
            <a:pathLst>
              <a:path extrusionOk="0" h="544086" w="569034">
                <a:moveTo>
                  <a:pt x="449319" y="544085"/>
                </a:moveTo>
                <a:cubicBezTo>
                  <a:pt x="447104" y="544067"/>
                  <a:pt x="444934" y="543522"/>
                  <a:pt x="442978" y="542477"/>
                </a:cubicBezTo>
                <a:lnTo>
                  <a:pt x="282244" y="456306"/>
                </a:lnTo>
                <a:lnTo>
                  <a:pt x="120260" y="539620"/>
                </a:lnTo>
                <a:cubicBezTo>
                  <a:pt x="113679" y="542995"/>
                  <a:pt x="105606" y="540388"/>
                  <a:pt x="102231" y="533798"/>
                </a:cubicBezTo>
                <a:cubicBezTo>
                  <a:pt x="100900" y="531190"/>
                  <a:pt x="100454" y="528217"/>
                  <a:pt x="100972" y="525332"/>
                </a:cubicBezTo>
                <a:lnTo>
                  <a:pt x="133297" y="346024"/>
                </a:lnTo>
                <a:lnTo>
                  <a:pt x="3995" y="217705"/>
                </a:lnTo>
                <a:cubicBezTo>
                  <a:pt x="343" y="214133"/>
                  <a:pt x="-934" y="208793"/>
                  <a:pt x="691" y="203953"/>
                </a:cubicBezTo>
                <a:cubicBezTo>
                  <a:pt x="2352" y="199167"/>
                  <a:pt x="6567" y="195720"/>
                  <a:pt x="11585" y="195023"/>
                </a:cubicBezTo>
                <a:lnTo>
                  <a:pt x="192411" y="170020"/>
                </a:lnTo>
                <a:lnTo>
                  <a:pt x="274475" y="7321"/>
                </a:lnTo>
                <a:cubicBezTo>
                  <a:pt x="276762" y="2821"/>
                  <a:pt x="281387" y="-10"/>
                  <a:pt x="286441" y="-1"/>
                </a:cubicBezTo>
                <a:lnTo>
                  <a:pt x="286441" y="-1"/>
                </a:lnTo>
                <a:cubicBezTo>
                  <a:pt x="291558" y="17"/>
                  <a:pt x="296210" y="2972"/>
                  <a:pt x="298407" y="7589"/>
                </a:cubicBezTo>
                <a:lnTo>
                  <a:pt x="377524" y="171627"/>
                </a:lnTo>
                <a:lnTo>
                  <a:pt x="557636" y="199399"/>
                </a:lnTo>
                <a:cubicBezTo>
                  <a:pt x="564949" y="200506"/>
                  <a:pt x="569986" y="207328"/>
                  <a:pt x="568878" y="214642"/>
                </a:cubicBezTo>
                <a:cubicBezTo>
                  <a:pt x="568441" y="217589"/>
                  <a:pt x="567030" y="220294"/>
                  <a:pt x="564869" y="222348"/>
                </a:cubicBezTo>
                <a:lnTo>
                  <a:pt x="433335" y="348614"/>
                </a:lnTo>
                <a:lnTo>
                  <a:pt x="462713" y="528547"/>
                </a:lnTo>
                <a:cubicBezTo>
                  <a:pt x="463589" y="533583"/>
                  <a:pt x="461463" y="538673"/>
                  <a:pt x="457266" y="541584"/>
                </a:cubicBezTo>
                <a:cubicBezTo>
                  <a:pt x="454953" y="543245"/>
                  <a:pt x="452167" y="544120"/>
                  <a:pt x="449319" y="544085"/>
                </a:cubicBezTo>
                <a:close/>
                <a:moveTo>
                  <a:pt x="282602" y="427999"/>
                </a:moveTo>
                <a:cubicBezTo>
                  <a:pt x="284816" y="427990"/>
                  <a:pt x="286995" y="428544"/>
                  <a:pt x="288941" y="429606"/>
                </a:cubicBezTo>
                <a:lnTo>
                  <a:pt x="431816" y="506312"/>
                </a:lnTo>
                <a:lnTo>
                  <a:pt x="405742" y="346292"/>
                </a:lnTo>
                <a:cubicBezTo>
                  <a:pt x="405081" y="341943"/>
                  <a:pt x="406581" y="337541"/>
                  <a:pt x="409760" y="334505"/>
                </a:cubicBezTo>
                <a:lnTo>
                  <a:pt x="526828" y="222348"/>
                </a:lnTo>
                <a:lnTo>
                  <a:pt x="366630" y="197613"/>
                </a:lnTo>
                <a:cubicBezTo>
                  <a:pt x="362254" y="196997"/>
                  <a:pt x="358495" y="194211"/>
                  <a:pt x="356629" y="190201"/>
                </a:cubicBezTo>
                <a:lnTo>
                  <a:pt x="286173" y="44290"/>
                </a:lnTo>
                <a:lnTo>
                  <a:pt x="213128" y="188951"/>
                </a:lnTo>
                <a:cubicBezTo>
                  <a:pt x="211146" y="192907"/>
                  <a:pt x="207333" y="195613"/>
                  <a:pt x="202948" y="196184"/>
                </a:cubicBezTo>
                <a:lnTo>
                  <a:pt x="42214" y="218151"/>
                </a:lnTo>
                <a:lnTo>
                  <a:pt x="157228" y="332273"/>
                </a:lnTo>
                <a:cubicBezTo>
                  <a:pt x="160408" y="335335"/>
                  <a:pt x="161827" y="339809"/>
                  <a:pt x="160979" y="344149"/>
                </a:cubicBezTo>
                <a:lnTo>
                  <a:pt x="132315" y="503365"/>
                </a:lnTo>
                <a:lnTo>
                  <a:pt x="276440" y="429249"/>
                </a:lnTo>
                <a:cubicBezTo>
                  <a:pt x="278342" y="428258"/>
                  <a:pt x="280459" y="427731"/>
                  <a:pt x="282602" y="4277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8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519" name="Google Shape;519;p8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8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544" name="Google Shape;544;p8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8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8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"/>
          <p:cNvSpPr txBox="1"/>
          <p:nvPr>
            <p:ph type="title"/>
          </p:nvPr>
        </p:nvSpPr>
        <p:spPr>
          <a:xfrm>
            <a:off x="996806" y="445031"/>
            <a:ext cx="73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3" name="Google Shape;573;p8"/>
          <p:cNvSpPr/>
          <p:nvPr/>
        </p:nvSpPr>
        <p:spPr>
          <a:xfrm>
            <a:off x="1084522" y="1202808"/>
            <a:ext cx="7251300" cy="3195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8"/>
          <p:cNvSpPr/>
          <p:nvPr/>
        </p:nvSpPr>
        <p:spPr>
          <a:xfrm>
            <a:off x="996803" y="1104456"/>
            <a:ext cx="7251300" cy="3195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8"/>
          <p:cNvGrpSpPr/>
          <p:nvPr/>
        </p:nvGrpSpPr>
        <p:grpSpPr>
          <a:xfrm>
            <a:off x="7637648" y="820716"/>
            <a:ext cx="773972" cy="769778"/>
            <a:chOff x="10183531" y="1094288"/>
            <a:chExt cx="1031963" cy="1026371"/>
          </a:xfrm>
        </p:grpSpPr>
        <p:sp>
          <p:nvSpPr>
            <p:cNvPr id="576" name="Google Shape;576;p8"/>
            <p:cNvSpPr/>
            <p:nvPr/>
          </p:nvSpPr>
          <p:spPr>
            <a:xfrm>
              <a:off x="10202109" y="1171323"/>
              <a:ext cx="1004670" cy="949336"/>
            </a:xfrm>
            <a:custGeom>
              <a:rect b="b" l="l" r="r" t="t"/>
              <a:pathLst>
                <a:path extrusionOk="0" h="949336" w="1004670">
                  <a:moveTo>
                    <a:pt x="4014" y="812382"/>
                  </a:moveTo>
                  <a:lnTo>
                    <a:pt x="82149" y="632092"/>
                  </a:lnTo>
                  <a:cubicBezTo>
                    <a:pt x="76460" y="615750"/>
                    <a:pt x="71630" y="599114"/>
                    <a:pt x="67682" y="582264"/>
                  </a:cubicBezTo>
                  <a:cubicBezTo>
                    <a:pt x="8291" y="326964"/>
                    <a:pt x="167097" y="71843"/>
                    <a:pt x="422405" y="12452"/>
                  </a:cubicBezTo>
                  <a:cubicBezTo>
                    <a:pt x="677705" y="-46949"/>
                    <a:pt x="932817" y="111866"/>
                    <a:pt x="992217" y="367175"/>
                  </a:cubicBezTo>
                  <a:cubicBezTo>
                    <a:pt x="1051609" y="622474"/>
                    <a:pt x="892795" y="877587"/>
                    <a:pt x="637495" y="936987"/>
                  </a:cubicBezTo>
                  <a:cubicBezTo>
                    <a:pt x="502549" y="968384"/>
                    <a:pt x="360612" y="939237"/>
                    <a:pt x="248955" y="857209"/>
                  </a:cubicBezTo>
                  <a:lnTo>
                    <a:pt x="53395" y="879355"/>
                  </a:lnTo>
                  <a:cubicBezTo>
                    <a:pt x="27026" y="882310"/>
                    <a:pt x="3255" y="863335"/>
                    <a:pt x="299" y="836965"/>
                  </a:cubicBezTo>
                  <a:cubicBezTo>
                    <a:pt x="-647" y="828590"/>
                    <a:pt x="638" y="820106"/>
                    <a:pt x="4014" y="8123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196976" y="1108231"/>
              <a:ext cx="1004868" cy="949457"/>
            </a:xfrm>
            <a:custGeom>
              <a:rect b="b" l="l" r="r" t="t"/>
              <a:pathLst>
                <a:path extrusionOk="0" h="949457" w="1004868">
                  <a:moveTo>
                    <a:pt x="3968" y="812431"/>
                  </a:moveTo>
                  <a:lnTo>
                    <a:pt x="82371" y="632141"/>
                  </a:lnTo>
                  <a:cubicBezTo>
                    <a:pt x="-4559" y="384851"/>
                    <a:pt x="125439" y="113915"/>
                    <a:pt x="372729" y="26985"/>
                  </a:cubicBezTo>
                  <a:cubicBezTo>
                    <a:pt x="620010" y="-59937"/>
                    <a:pt x="890945" y="70053"/>
                    <a:pt x="977876" y="317343"/>
                  </a:cubicBezTo>
                  <a:cubicBezTo>
                    <a:pt x="1064806" y="564632"/>
                    <a:pt x="934808" y="835568"/>
                    <a:pt x="687527" y="922499"/>
                  </a:cubicBezTo>
                  <a:cubicBezTo>
                    <a:pt x="671195" y="928231"/>
                    <a:pt x="654567" y="933080"/>
                    <a:pt x="637708" y="937000"/>
                  </a:cubicBezTo>
                  <a:cubicBezTo>
                    <a:pt x="502727" y="968594"/>
                    <a:pt x="360682" y="939411"/>
                    <a:pt x="249088" y="857169"/>
                  </a:cubicBezTo>
                  <a:lnTo>
                    <a:pt x="53528" y="879404"/>
                  </a:lnTo>
                  <a:cubicBezTo>
                    <a:pt x="27114" y="882386"/>
                    <a:pt x="3281" y="863393"/>
                    <a:pt x="298" y="836979"/>
                  </a:cubicBezTo>
                  <a:cubicBezTo>
                    <a:pt x="-640" y="828612"/>
                    <a:pt x="619" y="820155"/>
                    <a:pt x="3968" y="81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0183531" y="1094288"/>
              <a:ext cx="1031963" cy="976661"/>
            </a:xfrm>
            <a:custGeom>
              <a:rect b="b" l="l" r="r" t="t"/>
              <a:pathLst>
                <a:path extrusionOk="0" h="976661" w="1031963">
                  <a:moveTo>
                    <a:pt x="543461" y="976660"/>
                  </a:moveTo>
                  <a:cubicBezTo>
                    <a:pt x="441350" y="976651"/>
                    <a:pt x="341810" y="944612"/>
                    <a:pt x="258871" y="885042"/>
                  </a:cubicBezTo>
                  <a:lnTo>
                    <a:pt x="68490" y="906651"/>
                  </a:lnTo>
                  <a:cubicBezTo>
                    <a:pt x="34727" y="910500"/>
                    <a:pt x="4241" y="886247"/>
                    <a:pt x="392" y="852484"/>
                  </a:cubicBezTo>
                  <a:cubicBezTo>
                    <a:pt x="-831" y="841768"/>
                    <a:pt x="795" y="830910"/>
                    <a:pt x="5089" y="821016"/>
                  </a:cubicBezTo>
                  <a:lnTo>
                    <a:pt x="81439" y="645369"/>
                  </a:lnTo>
                  <a:cubicBezTo>
                    <a:pt x="76349" y="630546"/>
                    <a:pt x="71973" y="615008"/>
                    <a:pt x="68222" y="599113"/>
                  </a:cubicBezTo>
                  <a:cubicBezTo>
                    <a:pt x="7018" y="336536"/>
                    <a:pt x="170271" y="74056"/>
                    <a:pt x="432848" y="12852"/>
                  </a:cubicBezTo>
                  <a:cubicBezTo>
                    <a:pt x="695426" y="-48352"/>
                    <a:pt x="957905" y="114901"/>
                    <a:pt x="1019109" y="377478"/>
                  </a:cubicBezTo>
                  <a:cubicBezTo>
                    <a:pt x="1080304" y="640056"/>
                    <a:pt x="917061" y="902535"/>
                    <a:pt x="654483" y="963739"/>
                  </a:cubicBezTo>
                  <a:cubicBezTo>
                    <a:pt x="618086" y="972222"/>
                    <a:pt x="580831" y="976500"/>
                    <a:pt x="543461" y="976482"/>
                  </a:cubicBezTo>
                  <a:close/>
                  <a:moveTo>
                    <a:pt x="266194" y="857270"/>
                  </a:moveTo>
                  <a:lnTo>
                    <a:pt x="270480" y="860396"/>
                  </a:lnTo>
                  <a:cubicBezTo>
                    <a:pt x="475765" y="1011290"/>
                    <a:pt x="764497" y="967204"/>
                    <a:pt x="915391" y="761919"/>
                  </a:cubicBezTo>
                  <a:cubicBezTo>
                    <a:pt x="1066285" y="556635"/>
                    <a:pt x="1022199" y="267902"/>
                    <a:pt x="816914" y="117008"/>
                  </a:cubicBezTo>
                  <a:cubicBezTo>
                    <a:pt x="611639" y="-33886"/>
                    <a:pt x="322897" y="10200"/>
                    <a:pt x="172003" y="215485"/>
                  </a:cubicBezTo>
                  <a:cubicBezTo>
                    <a:pt x="92216" y="324025"/>
                    <a:pt x="63865" y="462016"/>
                    <a:pt x="94386" y="593220"/>
                  </a:cubicBezTo>
                  <a:cubicBezTo>
                    <a:pt x="98119" y="609605"/>
                    <a:pt x="102807" y="625768"/>
                    <a:pt x="108406" y="641618"/>
                  </a:cubicBezTo>
                  <a:lnTo>
                    <a:pt x="110192" y="646530"/>
                  </a:lnTo>
                  <a:lnTo>
                    <a:pt x="29825" y="831642"/>
                  </a:lnTo>
                  <a:cubicBezTo>
                    <a:pt x="22217" y="849305"/>
                    <a:pt x="30369" y="869799"/>
                    <a:pt x="48041" y="877398"/>
                  </a:cubicBezTo>
                  <a:cubicBezTo>
                    <a:pt x="53551" y="879773"/>
                    <a:pt x="59579" y="880684"/>
                    <a:pt x="65544" y="880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9" name="Google Shape;579;p8"/>
            <p:cNvGrpSpPr/>
            <p:nvPr/>
          </p:nvGrpSpPr>
          <p:grpSpPr>
            <a:xfrm>
              <a:off x="10398583" y="1269526"/>
              <a:ext cx="611710" cy="567392"/>
              <a:chOff x="6658808" y="2431441"/>
              <a:chExt cx="611710" cy="567392"/>
            </a:xfrm>
          </p:grpSpPr>
          <p:sp>
            <p:nvSpPr>
              <p:cNvPr id="580" name="Google Shape;580;p8"/>
              <p:cNvSpPr/>
              <p:nvPr/>
            </p:nvSpPr>
            <p:spPr>
              <a:xfrm>
                <a:off x="6663273" y="2436888"/>
                <a:ext cx="602798" cy="557659"/>
              </a:xfrm>
              <a:custGeom>
                <a:rect b="b" l="l" r="r" t="t"/>
                <a:pathLst>
                  <a:path extrusionOk="0" h="557659" w="602798">
                    <a:moveTo>
                      <a:pt x="578819" y="304859"/>
                    </a:moveTo>
                    <a:cubicBezTo>
                      <a:pt x="593794" y="295706"/>
                      <a:pt x="602885" y="279373"/>
                      <a:pt x="602751" y="261817"/>
                    </a:cubicBezTo>
                    <a:cubicBezTo>
                      <a:pt x="603867" y="235743"/>
                      <a:pt x="583721" y="213651"/>
                      <a:pt x="557656" y="212347"/>
                    </a:cubicBezTo>
                    <a:lnTo>
                      <a:pt x="416299" y="212347"/>
                    </a:lnTo>
                    <a:cubicBezTo>
                      <a:pt x="413111" y="208373"/>
                      <a:pt x="411236" y="203507"/>
                      <a:pt x="410941" y="198417"/>
                    </a:cubicBezTo>
                    <a:cubicBezTo>
                      <a:pt x="411745" y="184218"/>
                      <a:pt x="434605" y="155822"/>
                      <a:pt x="434694" y="47862"/>
                    </a:cubicBezTo>
                    <a:cubicBezTo>
                      <a:pt x="434819" y="23198"/>
                      <a:pt x="416192" y="2481"/>
                      <a:pt x="391653" y="-1"/>
                    </a:cubicBezTo>
                    <a:lnTo>
                      <a:pt x="387277" y="-1"/>
                    </a:lnTo>
                    <a:cubicBezTo>
                      <a:pt x="361078" y="53"/>
                      <a:pt x="339861" y="21305"/>
                      <a:pt x="339861" y="47505"/>
                    </a:cubicBezTo>
                    <a:cubicBezTo>
                      <a:pt x="339861" y="145285"/>
                      <a:pt x="247349" y="208239"/>
                      <a:pt x="211541" y="229581"/>
                    </a:cubicBezTo>
                    <a:cubicBezTo>
                      <a:pt x="202879" y="234662"/>
                      <a:pt x="193012" y="237350"/>
                      <a:pt x="182966" y="237350"/>
                    </a:cubicBezTo>
                    <a:lnTo>
                      <a:pt x="166000" y="237350"/>
                    </a:lnTo>
                    <a:lnTo>
                      <a:pt x="166000" y="229492"/>
                    </a:lnTo>
                    <a:cubicBezTo>
                      <a:pt x="165955" y="212043"/>
                      <a:pt x="151837" y="197890"/>
                      <a:pt x="134388" y="197791"/>
                    </a:cubicBezTo>
                    <a:lnTo>
                      <a:pt x="-3" y="197791"/>
                    </a:lnTo>
                    <a:lnTo>
                      <a:pt x="-3" y="529708"/>
                    </a:lnTo>
                    <a:lnTo>
                      <a:pt x="134388" y="529708"/>
                    </a:lnTo>
                    <a:cubicBezTo>
                      <a:pt x="151837" y="529610"/>
                      <a:pt x="165955" y="515456"/>
                      <a:pt x="166000" y="498008"/>
                    </a:cubicBezTo>
                    <a:lnTo>
                      <a:pt x="166000" y="490150"/>
                    </a:lnTo>
                    <a:lnTo>
                      <a:pt x="197611" y="490150"/>
                    </a:lnTo>
                    <a:cubicBezTo>
                      <a:pt x="253689" y="490150"/>
                      <a:pt x="257618" y="553461"/>
                      <a:pt x="363524" y="553461"/>
                    </a:cubicBezTo>
                    <a:lnTo>
                      <a:pt x="406744" y="553461"/>
                    </a:lnTo>
                    <a:cubicBezTo>
                      <a:pt x="412307" y="556176"/>
                      <a:pt x="418415" y="557604"/>
                      <a:pt x="424603" y="557658"/>
                    </a:cubicBezTo>
                    <a:lnTo>
                      <a:pt x="491487" y="557658"/>
                    </a:lnTo>
                    <a:cubicBezTo>
                      <a:pt x="517552" y="556354"/>
                      <a:pt x="537698" y="534262"/>
                      <a:pt x="536582" y="508187"/>
                    </a:cubicBezTo>
                    <a:cubicBezTo>
                      <a:pt x="536653" y="495990"/>
                      <a:pt x="532420" y="484167"/>
                      <a:pt x="524616" y="474791"/>
                    </a:cubicBezTo>
                    <a:lnTo>
                      <a:pt x="526045" y="474791"/>
                    </a:lnTo>
                    <a:cubicBezTo>
                      <a:pt x="552128" y="473487"/>
                      <a:pt x="572291" y="451412"/>
                      <a:pt x="571229" y="425320"/>
                    </a:cubicBezTo>
                    <a:cubicBezTo>
                      <a:pt x="571282" y="412631"/>
                      <a:pt x="566675" y="400370"/>
                      <a:pt x="558281" y="390852"/>
                    </a:cubicBezTo>
                    <a:cubicBezTo>
                      <a:pt x="579944" y="384913"/>
                      <a:pt x="594714" y="364902"/>
                      <a:pt x="594000" y="342452"/>
                    </a:cubicBezTo>
                    <a:cubicBezTo>
                      <a:pt x="594267" y="328379"/>
                      <a:pt x="588785" y="314797"/>
                      <a:pt x="578819" y="304859"/>
                    </a:cubicBezTo>
                    <a:close/>
                    <a:moveTo>
                      <a:pt x="150194" y="497829"/>
                    </a:moveTo>
                    <a:cubicBezTo>
                      <a:pt x="150149" y="506535"/>
                      <a:pt x="143095" y="513590"/>
                      <a:pt x="134388" y="513635"/>
                    </a:cubicBezTo>
                    <a:lnTo>
                      <a:pt x="15802" y="513635"/>
                    </a:lnTo>
                    <a:lnTo>
                      <a:pt x="15802" y="212972"/>
                    </a:lnTo>
                    <a:lnTo>
                      <a:pt x="134388" y="212972"/>
                    </a:lnTo>
                    <a:cubicBezTo>
                      <a:pt x="143113" y="213070"/>
                      <a:pt x="150149" y="220143"/>
                      <a:pt x="150194" y="228867"/>
                    </a:cubicBezTo>
                    <a:close/>
                    <a:moveTo>
                      <a:pt x="416388" y="229938"/>
                    </a:moveTo>
                    <a:lnTo>
                      <a:pt x="557566" y="229938"/>
                    </a:lnTo>
                    <a:cubicBezTo>
                      <a:pt x="574997" y="231546"/>
                      <a:pt x="587829" y="246985"/>
                      <a:pt x="586222" y="264416"/>
                    </a:cubicBezTo>
                    <a:cubicBezTo>
                      <a:pt x="584820" y="279623"/>
                      <a:pt x="572774" y="291669"/>
                      <a:pt x="557566" y="293071"/>
                    </a:cubicBezTo>
                    <a:lnTo>
                      <a:pt x="387456" y="293071"/>
                    </a:lnTo>
                    <a:cubicBezTo>
                      <a:pt x="370025" y="291464"/>
                      <a:pt x="357193" y="276025"/>
                      <a:pt x="358800" y="258594"/>
                    </a:cubicBezTo>
                    <a:cubicBezTo>
                      <a:pt x="360202" y="243387"/>
                      <a:pt x="372249" y="231340"/>
                      <a:pt x="387456" y="229938"/>
                    </a:cubicBezTo>
                    <a:lnTo>
                      <a:pt x="416388" y="229938"/>
                    </a:lnTo>
                    <a:close/>
                    <a:moveTo>
                      <a:pt x="261994" y="501847"/>
                    </a:moveTo>
                    <a:cubicBezTo>
                      <a:pt x="244134" y="488274"/>
                      <a:pt x="226275" y="474255"/>
                      <a:pt x="197611" y="474255"/>
                    </a:cubicBezTo>
                    <a:lnTo>
                      <a:pt x="166000" y="474255"/>
                    </a:lnTo>
                    <a:lnTo>
                      <a:pt x="166000" y="252888"/>
                    </a:lnTo>
                    <a:lnTo>
                      <a:pt x="183055" y="252888"/>
                    </a:lnTo>
                    <a:cubicBezTo>
                      <a:pt x="195932" y="252941"/>
                      <a:pt x="208576" y="249521"/>
                      <a:pt x="219667" y="242976"/>
                    </a:cubicBezTo>
                    <a:cubicBezTo>
                      <a:pt x="260565" y="218866"/>
                      <a:pt x="355755" y="151625"/>
                      <a:pt x="355755" y="47237"/>
                    </a:cubicBezTo>
                    <a:cubicBezTo>
                      <a:pt x="355755" y="29780"/>
                      <a:pt x="369909" y="15626"/>
                      <a:pt x="387367" y="15626"/>
                    </a:cubicBezTo>
                    <a:cubicBezTo>
                      <a:pt x="404824" y="15626"/>
                      <a:pt x="418978" y="29780"/>
                      <a:pt x="418978" y="47237"/>
                    </a:cubicBezTo>
                    <a:lnTo>
                      <a:pt x="418978" y="49202"/>
                    </a:lnTo>
                    <a:cubicBezTo>
                      <a:pt x="418978" y="126443"/>
                      <a:pt x="406655" y="160465"/>
                      <a:pt x="400225" y="178771"/>
                    </a:cubicBezTo>
                    <a:cubicBezTo>
                      <a:pt x="397680" y="184754"/>
                      <a:pt x="395993" y="191067"/>
                      <a:pt x="395225" y="197524"/>
                    </a:cubicBezTo>
                    <a:lnTo>
                      <a:pt x="395225" y="199220"/>
                    </a:lnTo>
                    <a:cubicBezTo>
                      <a:pt x="395484" y="203748"/>
                      <a:pt x="396537" y="208195"/>
                      <a:pt x="398350" y="212347"/>
                    </a:cubicBezTo>
                    <a:lnTo>
                      <a:pt x="387545" y="212347"/>
                    </a:lnTo>
                    <a:cubicBezTo>
                      <a:pt x="361649" y="213883"/>
                      <a:pt x="341780" y="235903"/>
                      <a:pt x="342897" y="261817"/>
                    </a:cubicBezTo>
                    <a:cubicBezTo>
                      <a:pt x="342816" y="273899"/>
                      <a:pt x="346995" y="285624"/>
                      <a:pt x="354684" y="294946"/>
                    </a:cubicBezTo>
                    <a:cubicBezTo>
                      <a:pt x="334038" y="301590"/>
                      <a:pt x="320224" y="321039"/>
                      <a:pt x="320751" y="342720"/>
                    </a:cubicBezTo>
                    <a:cubicBezTo>
                      <a:pt x="319644" y="368831"/>
                      <a:pt x="339834" y="390941"/>
                      <a:pt x="365935" y="392191"/>
                    </a:cubicBezTo>
                    <a:lnTo>
                      <a:pt x="370489" y="392191"/>
                    </a:lnTo>
                    <a:cubicBezTo>
                      <a:pt x="362685" y="401567"/>
                      <a:pt x="358452" y="413390"/>
                      <a:pt x="358524" y="425588"/>
                    </a:cubicBezTo>
                    <a:cubicBezTo>
                      <a:pt x="357890" y="447671"/>
                      <a:pt x="372177" y="467414"/>
                      <a:pt x="393349" y="473719"/>
                    </a:cubicBezTo>
                    <a:cubicBezTo>
                      <a:pt x="384839" y="483283"/>
                      <a:pt x="380160" y="495650"/>
                      <a:pt x="380223" y="508455"/>
                    </a:cubicBezTo>
                    <a:cubicBezTo>
                      <a:pt x="380214" y="518921"/>
                      <a:pt x="383321" y="529146"/>
                      <a:pt x="389152" y="537834"/>
                    </a:cubicBezTo>
                    <a:lnTo>
                      <a:pt x="364060" y="537834"/>
                    </a:lnTo>
                    <a:cubicBezTo>
                      <a:pt x="308071" y="537387"/>
                      <a:pt x="284497" y="519260"/>
                      <a:pt x="261994" y="501669"/>
                    </a:cubicBezTo>
                    <a:close/>
                    <a:moveTo>
                      <a:pt x="491755" y="539799"/>
                    </a:moveTo>
                    <a:lnTo>
                      <a:pt x="424871" y="539799"/>
                    </a:lnTo>
                    <a:cubicBezTo>
                      <a:pt x="421817" y="539816"/>
                      <a:pt x="418790" y="539272"/>
                      <a:pt x="415942" y="538191"/>
                    </a:cubicBezTo>
                    <a:lnTo>
                      <a:pt x="415942" y="537566"/>
                    </a:lnTo>
                    <a:lnTo>
                      <a:pt x="413977" y="537566"/>
                    </a:lnTo>
                    <a:cubicBezTo>
                      <a:pt x="402556" y="532289"/>
                      <a:pt x="395341" y="520760"/>
                      <a:pt x="395582" y="508187"/>
                    </a:cubicBezTo>
                    <a:cubicBezTo>
                      <a:pt x="394876" y="491534"/>
                      <a:pt x="407771" y="477434"/>
                      <a:pt x="424425" y="476666"/>
                    </a:cubicBezTo>
                    <a:lnTo>
                      <a:pt x="491308" y="476666"/>
                    </a:lnTo>
                    <a:cubicBezTo>
                      <a:pt x="508739" y="478273"/>
                      <a:pt x="521571" y="493712"/>
                      <a:pt x="519963" y="511143"/>
                    </a:cubicBezTo>
                    <a:cubicBezTo>
                      <a:pt x="518562" y="526350"/>
                      <a:pt x="506515" y="538397"/>
                      <a:pt x="491308" y="539799"/>
                    </a:cubicBezTo>
                    <a:close/>
                    <a:moveTo>
                      <a:pt x="526312" y="456931"/>
                    </a:moveTo>
                    <a:lnTo>
                      <a:pt x="403083" y="456931"/>
                    </a:lnTo>
                    <a:cubicBezTo>
                      <a:pt x="385652" y="455324"/>
                      <a:pt x="372820" y="439884"/>
                      <a:pt x="374427" y="422454"/>
                    </a:cubicBezTo>
                    <a:cubicBezTo>
                      <a:pt x="375829" y="407246"/>
                      <a:pt x="387875" y="395200"/>
                      <a:pt x="403083" y="393798"/>
                    </a:cubicBezTo>
                    <a:lnTo>
                      <a:pt x="526312" y="393798"/>
                    </a:lnTo>
                    <a:cubicBezTo>
                      <a:pt x="543743" y="395405"/>
                      <a:pt x="556575" y="410845"/>
                      <a:pt x="554968" y="428276"/>
                    </a:cubicBezTo>
                    <a:cubicBezTo>
                      <a:pt x="553566" y="443483"/>
                      <a:pt x="541520" y="455529"/>
                      <a:pt x="526312" y="456931"/>
                    </a:cubicBezTo>
                    <a:close/>
                    <a:moveTo>
                      <a:pt x="549351" y="374064"/>
                    </a:moveTo>
                    <a:lnTo>
                      <a:pt x="365399" y="374064"/>
                    </a:lnTo>
                    <a:cubicBezTo>
                      <a:pt x="347969" y="372456"/>
                      <a:pt x="335137" y="357017"/>
                      <a:pt x="336744" y="339586"/>
                    </a:cubicBezTo>
                    <a:cubicBezTo>
                      <a:pt x="338146" y="324379"/>
                      <a:pt x="350192" y="312333"/>
                      <a:pt x="365399" y="310931"/>
                    </a:cubicBezTo>
                    <a:lnTo>
                      <a:pt x="549172" y="310931"/>
                    </a:lnTo>
                    <a:cubicBezTo>
                      <a:pt x="566603" y="312538"/>
                      <a:pt x="579435" y="327977"/>
                      <a:pt x="577828" y="345408"/>
                    </a:cubicBezTo>
                    <a:cubicBezTo>
                      <a:pt x="576426" y="360615"/>
                      <a:pt x="564380" y="372662"/>
                      <a:pt x="549172" y="3740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6658808" y="2431441"/>
                <a:ext cx="611710" cy="567392"/>
              </a:xfrm>
              <a:custGeom>
                <a:rect b="b" l="l" r="r" t="t"/>
                <a:pathLst>
                  <a:path extrusionOk="0" h="567392" w="611710">
                    <a:moveTo>
                      <a:pt x="496219" y="567391"/>
                    </a:moveTo>
                    <a:lnTo>
                      <a:pt x="429336" y="567391"/>
                    </a:lnTo>
                    <a:cubicBezTo>
                      <a:pt x="422737" y="567382"/>
                      <a:pt x="416218" y="565954"/>
                      <a:pt x="410227" y="563194"/>
                    </a:cubicBezTo>
                    <a:lnTo>
                      <a:pt x="367989" y="563194"/>
                    </a:lnTo>
                    <a:cubicBezTo>
                      <a:pt x="305481" y="563194"/>
                      <a:pt x="276817" y="540959"/>
                      <a:pt x="253957" y="523189"/>
                    </a:cubicBezTo>
                    <a:cubicBezTo>
                      <a:pt x="237348" y="510152"/>
                      <a:pt x="224221" y="499883"/>
                      <a:pt x="202076" y="499883"/>
                    </a:cubicBezTo>
                    <a:lnTo>
                      <a:pt x="175286" y="499883"/>
                    </a:lnTo>
                    <a:lnTo>
                      <a:pt x="175286" y="503276"/>
                    </a:lnTo>
                    <a:cubicBezTo>
                      <a:pt x="175188" y="523037"/>
                      <a:pt x="159329" y="539102"/>
                      <a:pt x="139568" y="539441"/>
                    </a:cubicBezTo>
                    <a:lnTo>
                      <a:pt x="-3" y="539441"/>
                    </a:lnTo>
                    <a:lnTo>
                      <a:pt x="-3" y="198149"/>
                    </a:lnTo>
                    <a:lnTo>
                      <a:pt x="138853" y="198149"/>
                    </a:lnTo>
                    <a:cubicBezTo>
                      <a:pt x="158588" y="198533"/>
                      <a:pt x="174429" y="214570"/>
                      <a:pt x="174572" y="234314"/>
                    </a:cubicBezTo>
                    <a:lnTo>
                      <a:pt x="174572" y="237707"/>
                    </a:lnTo>
                    <a:lnTo>
                      <a:pt x="187520" y="237707"/>
                    </a:lnTo>
                    <a:cubicBezTo>
                      <a:pt x="196780" y="237698"/>
                      <a:pt x="205871" y="235234"/>
                      <a:pt x="213863" y="230564"/>
                    </a:cubicBezTo>
                    <a:cubicBezTo>
                      <a:pt x="251814" y="208239"/>
                      <a:pt x="339950" y="146178"/>
                      <a:pt x="339950" y="51970"/>
                    </a:cubicBezTo>
                    <a:cubicBezTo>
                      <a:pt x="339950" y="23305"/>
                      <a:pt x="363167" y="52"/>
                      <a:pt x="391831" y="-1"/>
                    </a:cubicBezTo>
                    <a:lnTo>
                      <a:pt x="396564" y="-1"/>
                    </a:lnTo>
                    <a:cubicBezTo>
                      <a:pt x="423442" y="2633"/>
                      <a:pt x="443891" y="25314"/>
                      <a:pt x="443713" y="52327"/>
                    </a:cubicBezTo>
                    <a:cubicBezTo>
                      <a:pt x="443713" y="134033"/>
                      <a:pt x="430765" y="170467"/>
                      <a:pt x="423800" y="190023"/>
                    </a:cubicBezTo>
                    <a:cubicBezTo>
                      <a:pt x="421996" y="194229"/>
                      <a:pt x="420710" y="198640"/>
                      <a:pt x="419960" y="203149"/>
                    </a:cubicBezTo>
                    <a:cubicBezTo>
                      <a:pt x="420290" y="206346"/>
                      <a:pt x="421389" y="209409"/>
                      <a:pt x="423175" y="212079"/>
                    </a:cubicBezTo>
                    <a:lnTo>
                      <a:pt x="562120" y="212079"/>
                    </a:lnTo>
                    <a:cubicBezTo>
                      <a:pt x="590508" y="213383"/>
                      <a:pt x="612591" y="237252"/>
                      <a:pt x="611680" y="265657"/>
                    </a:cubicBezTo>
                    <a:cubicBezTo>
                      <a:pt x="611966" y="283088"/>
                      <a:pt x="604019" y="299626"/>
                      <a:pt x="590249" y="310306"/>
                    </a:cubicBezTo>
                    <a:cubicBezTo>
                      <a:pt x="598884" y="320548"/>
                      <a:pt x="603599" y="333523"/>
                      <a:pt x="603554" y="346917"/>
                    </a:cubicBezTo>
                    <a:cubicBezTo>
                      <a:pt x="604090" y="368982"/>
                      <a:pt x="591044" y="389110"/>
                      <a:pt x="570693" y="397638"/>
                    </a:cubicBezTo>
                    <a:cubicBezTo>
                      <a:pt x="577131" y="407121"/>
                      <a:pt x="580551" y="418328"/>
                      <a:pt x="580516" y="429785"/>
                    </a:cubicBezTo>
                    <a:cubicBezTo>
                      <a:pt x="581382" y="455734"/>
                      <a:pt x="563237" y="478460"/>
                      <a:pt x="537742" y="483363"/>
                    </a:cubicBezTo>
                    <a:cubicBezTo>
                      <a:pt x="543074" y="492266"/>
                      <a:pt x="545886" y="502455"/>
                      <a:pt x="545869" y="512831"/>
                    </a:cubicBezTo>
                    <a:cubicBezTo>
                      <a:pt x="547324" y="541495"/>
                      <a:pt x="525268" y="565918"/>
                      <a:pt x="496603" y="567373"/>
                    </a:cubicBezTo>
                    <a:cubicBezTo>
                      <a:pt x="496478" y="567382"/>
                      <a:pt x="496344" y="567382"/>
                      <a:pt x="496219" y="567391"/>
                    </a:cubicBezTo>
                    <a:close/>
                    <a:moveTo>
                      <a:pt x="165821" y="490953"/>
                    </a:moveTo>
                    <a:lnTo>
                      <a:pt x="201540" y="490953"/>
                    </a:lnTo>
                    <a:cubicBezTo>
                      <a:pt x="226721" y="490953"/>
                      <a:pt x="242348" y="503187"/>
                      <a:pt x="258958" y="516135"/>
                    </a:cubicBezTo>
                    <a:cubicBezTo>
                      <a:pt x="281818" y="533994"/>
                      <a:pt x="307714" y="554265"/>
                      <a:pt x="367453" y="554265"/>
                    </a:cubicBezTo>
                    <a:lnTo>
                      <a:pt x="412638" y="554711"/>
                    </a:lnTo>
                    <a:cubicBezTo>
                      <a:pt x="417674" y="557167"/>
                      <a:pt x="423201" y="558453"/>
                      <a:pt x="428800" y="558461"/>
                    </a:cubicBezTo>
                    <a:lnTo>
                      <a:pt x="495684" y="558461"/>
                    </a:lnTo>
                    <a:cubicBezTo>
                      <a:pt x="519142" y="557167"/>
                      <a:pt x="537225" y="537289"/>
                      <a:pt x="536314" y="513813"/>
                    </a:cubicBezTo>
                    <a:cubicBezTo>
                      <a:pt x="536394" y="502669"/>
                      <a:pt x="532536" y="491855"/>
                      <a:pt x="525419" y="483274"/>
                    </a:cubicBezTo>
                    <a:lnTo>
                      <a:pt x="519258" y="475951"/>
                    </a:lnTo>
                    <a:lnTo>
                      <a:pt x="530242" y="475951"/>
                    </a:lnTo>
                    <a:cubicBezTo>
                      <a:pt x="553718" y="474656"/>
                      <a:pt x="571827" y="454797"/>
                      <a:pt x="570961" y="431303"/>
                    </a:cubicBezTo>
                    <a:cubicBezTo>
                      <a:pt x="571032" y="419703"/>
                      <a:pt x="566835" y="408487"/>
                      <a:pt x="559174" y="399781"/>
                    </a:cubicBezTo>
                    <a:lnTo>
                      <a:pt x="554173" y="394155"/>
                    </a:lnTo>
                    <a:lnTo>
                      <a:pt x="561495" y="392459"/>
                    </a:lnTo>
                    <a:cubicBezTo>
                      <a:pt x="581105" y="386922"/>
                      <a:pt x="594482" y="368804"/>
                      <a:pt x="594000" y="348435"/>
                    </a:cubicBezTo>
                    <a:cubicBezTo>
                      <a:pt x="594089" y="335576"/>
                      <a:pt x="588892" y="323245"/>
                      <a:pt x="579623" y="314324"/>
                    </a:cubicBezTo>
                    <a:lnTo>
                      <a:pt x="575336" y="310216"/>
                    </a:lnTo>
                    <a:lnTo>
                      <a:pt x="580426" y="307180"/>
                    </a:lnTo>
                    <a:cubicBezTo>
                      <a:pt x="594160" y="298724"/>
                      <a:pt x="602402" y="283650"/>
                      <a:pt x="602125" y="267532"/>
                    </a:cubicBezTo>
                    <a:cubicBezTo>
                      <a:pt x="603036" y="244056"/>
                      <a:pt x="584954" y="224179"/>
                      <a:pt x="561495" y="222884"/>
                    </a:cubicBezTo>
                    <a:lnTo>
                      <a:pt x="418620" y="222884"/>
                    </a:lnTo>
                    <a:lnTo>
                      <a:pt x="417281" y="221187"/>
                    </a:lnTo>
                    <a:cubicBezTo>
                      <a:pt x="413504" y="216472"/>
                      <a:pt x="411289" y="210695"/>
                      <a:pt x="410941" y="204667"/>
                    </a:cubicBezTo>
                    <a:cubicBezTo>
                      <a:pt x="411646" y="199167"/>
                      <a:pt x="413084" y="193791"/>
                      <a:pt x="415227" y="188683"/>
                    </a:cubicBezTo>
                    <a:cubicBezTo>
                      <a:pt x="422014" y="169574"/>
                      <a:pt x="434694" y="134123"/>
                      <a:pt x="434694" y="53934"/>
                    </a:cubicBezTo>
                    <a:cubicBezTo>
                      <a:pt x="434890" y="31547"/>
                      <a:pt x="417960" y="12706"/>
                      <a:pt x="395671" y="10536"/>
                    </a:cubicBezTo>
                    <a:lnTo>
                      <a:pt x="391742" y="10536"/>
                    </a:lnTo>
                    <a:cubicBezTo>
                      <a:pt x="368007" y="10590"/>
                      <a:pt x="348790" y="29842"/>
                      <a:pt x="348790" y="53577"/>
                    </a:cubicBezTo>
                    <a:cubicBezTo>
                      <a:pt x="348790" y="151804"/>
                      <a:pt x="257529" y="216365"/>
                      <a:pt x="218327" y="239493"/>
                    </a:cubicBezTo>
                    <a:cubicBezTo>
                      <a:pt x="208951" y="244967"/>
                      <a:pt x="198289" y="247869"/>
                      <a:pt x="187431" y="247887"/>
                    </a:cubicBezTo>
                    <a:lnTo>
                      <a:pt x="166000" y="247887"/>
                    </a:lnTo>
                    <a:lnTo>
                      <a:pt x="166000" y="235564"/>
                    </a:lnTo>
                    <a:cubicBezTo>
                      <a:pt x="165910" y="220732"/>
                      <a:pt x="154034" y="208668"/>
                      <a:pt x="139210" y="208328"/>
                    </a:cubicBezTo>
                    <a:lnTo>
                      <a:pt x="8926" y="208328"/>
                    </a:lnTo>
                    <a:lnTo>
                      <a:pt x="8926" y="531762"/>
                    </a:lnTo>
                    <a:lnTo>
                      <a:pt x="138853" y="531762"/>
                    </a:lnTo>
                    <a:cubicBezTo>
                      <a:pt x="153677" y="531422"/>
                      <a:pt x="165553" y="519358"/>
                      <a:pt x="165642" y="504526"/>
                    </a:cubicBezTo>
                    <a:close/>
                    <a:moveTo>
                      <a:pt x="496219" y="549532"/>
                    </a:moveTo>
                    <a:lnTo>
                      <a:pt x="429336" y="549532"/>
                    </a:lnTo>
                    <a:cubicBezTo>
                      <a:pt x="425961" y="549460"/>
                      <a:pt x="422612" y="548862"/>
                      <a:pt x="419424" y="547746"/>
                    </a:cubicBezTo>
                    <a:lnTo>
                      <a:pt x="416388" y="546585"/>
                    </a:lnTo>
                    <a:cubicBezTo>
                      <a:pt x="403654" y="540531"/>
                      <a:pt x="395680" y="527547"/>
                      <a:pt x="396028" y="513456"/>
                    </a:cubicBezTo>
                    <a:cubicBezTo>
                      <a:pt x="395475" y="494436"/>
                      <a:pt x="410325" y="478514"/>
                      <a:pt x="429336" y="477737"/>
                    </a:cubicBezTo>
                    <a:lnTo>
                      <a:pt x="496219" y="477737"/>
                    </a:lnTo>
                    <a:cubicBezTo>
                      <a:pt x="516115" y="477737"/>
                      <a:pt x="532251" y="493873"/>
                      <a:pt x="532251" y="513769"/>
                    </a:cubicBezTo>
                    <a:cubicBezTo>
                      <a:pt x="532251" y="533664"/>
                      <a:pt x="516115" y="549800"/>
                      <a:pt x="496219" y="549800"/>
                    </a:cubicBezTo>
                    <a:close/>
                    <a:moveTo>
                      <a:pt x="425318" y="540156"/>
                    </a:moveTo>
                    <a:cubicBezTo>
                      <a:pt x="426639" y="540424"/>
                      <a:pt x="427988" y="540575"/>
                      <a:pt x="429336" y="540602"/>
                    </a:cubicBezTo>
                    <a:lnTo>
                      <a:pt x="496219" y="540602"/>
                    </a:lnTo>
                    <a:cubicBezTo>
                      <a:pt x="511186" y="539111"/>
                      <a:pt x="522116" y="525770"/>
                      <a:pt x="520624" y="510804"/>
                    </a:cubicBezTo>
                    <a:cubicBezTo>
                      <a:pt x="519338" y="497891"/>
                      <a:pt x="509132" y="487685"/>
                      <a:pt x="496219" y="486399"/>
                    </a:cubicBezTo>
                    <a:lnTo>
                      <a:pt x="429336" y="486399"/>
                    </a:lnTo>
                    <a:cubicBezTo>
                      <a:pt x="415254" y="487167"/>
                      <a:pt x="404404" y="499097"/>
                      <a:pt x="404958" y="513188"/>
                    </a:cubicBezTo>
                    <a:cubicBezTo>
                      <a:pt x="404806" y="523645"/>
                      <a:pt x="410575" y="533298"/>
                      <a:pt x="419871" y="538102"/>
                    </a:cubicBezTo>
                    <a:lnTo>
                      <a:pt x="425318" y="538102"/>
                    </a:lnTo>
                    <a:close/>
                    <a:moveTo>
                      <a:pt x="401475" y="547299"/>
                    </a:moveTo>
                    <a:lnTo>
                      <a:pt x="367989" y="547299"/>
                    </a:lnTo>
                    <a:cubicBezTo>
                      <a:pt x="310660" y="547299"/>
                      <a:pt x="286818" y="528636"/>
                      <a:pt x="263780" y="510598"/>
                    </a:cubicBezTo>
                    <a:lnTo>
                      <a:pt x="263780" y="510598"/>
                    </a:lnTo>
                    <a:cubicBezTo>
                      <a:pt x="246992" y="497472"/>
                      <a:pt x="229668" y="483809"/>
                      <a:pt x="202165" y="483809"/>
                    </a:cubicBezTo>
                    <a:lnTo>
                      <a:pt x="166446" y="483809"/>
                    </a:lnTo>
                    <a:lnTo>
                      <a:pt x="166446" y="253513"/>
                    </a:lnTo>
                    <a:lnTo>
                      <a:pt x="187520" y="253513"/>
                    </a:lnTo>
                    <a:cubicBezTo>
                      <a:pt x="199423" y="253575"/>
                      <a:pt x="211121" y="250495"/>
                      <a:pt x="221453" y="244583"/>
                    </a:cubicBezTo>
                    <a:cubicBezTo>
                      <a:pt x="261726" y="220830"/>
                      <a:pt x="355398" y="154661"/>
                      <a:pt x="355398" y="52684"/>
                    </a:cubicBezTo>
                    <a:cubicBezTo>
                      <a:pt x="355398" y="32762"/>
                      <a:pt x="371552" y="16608"/>
                      <a:pt x="391474" y="16608"/>
                    </a:cubicBezTo>
                    <a:cubicBezTo>
                      <a:pt x="411396" y="16608"/>
                      <a:pt x="427550" y="32762"/>
                      <a:pt x="427550" y="52684"/>
                    </a:cubicBezTo>
                    <a:lnTo>
                      <a:pt x="427550" y="54649"/>
                    </a:lnTo>
                    <a:cubicBezTo>
                      <a:pt x="427550" y="132069"/>
                      <a:pt x="415227" y="166716"/>
                      <a:pt x="408709" y="185290"/>
                    </a:cubicBezTo>
                    <a:cubicBezTo>
                      <a:pt x="406253" y="190987"/>
                      <a:pt x="404601" y="196997"/>
                      <a:pt x="403797" y="203149"/>
                    </a:cubicBezTo>
                    <a:lnTo>
                      <a:pt x="403797" y="204310"/>
                    </a:lnTo>
                    <a:cubicBezTo>
                      <a:pt x="404074" y="208221"/>
                      <a:pt x="405003" y="212052"/>
                      <a:pt x="406565" y="215651"/>
                    </a:cubicBezTo>
                    <a:lnTo>
                      <a:pt x="409334" y="221902"/>
                    </a:lnTo>
                    <a:lnTo>
                      <a:pt x="391474" y="221902"/>
                    </a:lnTo>
                    <a:cubicBezTo>
                      <a:pt x="368016" y="223196"/>
                      <a:pt x="349933" y="243074"/>
                      <a:pt x="350844" y="266550"/>
                    </a:cubicBezTo>
                    <a:cubicBezTo>
                      <a:pt x="350799" y="277578"/>
                      <a:pt x="354586" y="288276"/>
                      <a:pt x="361560" y="296822"/>
                    </a:cubicBezTo>
                    <a:lnTo>
                      <a:pt x="365935" y="302090"/>
                    </a:lnTo>
                    <a:lnTo>
                      <a:pt x="359327" y="303965"/>
                    </a:lnTo>
                    <a:cubicBezTo>
                      <a:pt x="340655" y="310136"/>
                      <a:pt x="328216" y="327790"/>
                      <a:pt x="328698" y="347453"/>
                    </a:cubicBezTo>
                    <a:cubicBezTo>
                      <a:pt x="327788" y="370965"/>
                      <a:pt x="345924" y="390851"/>
                      <a:pt x="369418" y="392102"/>
                    </a:cubicBezTo>
                    <a:lnTo>
                      <a:pt x="383973" y="392102"/>
                    </a:lnTo>
                    <a:lnTo>
                      <a:pt x="377722" y="399424"/>
                    </a:lnTo>
                    <a:cubicBezTo>
                      <a:pt x="370606" y="408005"/>
                      <a:pt x="366748" y="418819"/>
                      <a:pt x="366828" y="429963"/>
                    </a:cubicBezTo>
                    <a:cubicBezTo>
                      <a:pt x="366096" y="450037"/>
                      <a:pt x="379071" y="468057"/>
                      <a:pt x="398350" y="473719"/>
                    </a:cubicBezTo>
                    <a:lnTo>
                      <a:pt x="405494" y="475594"/>
                    </a:lnTo>
                    <a:lnTo>
                      <a:pt x="400493" y="481041"/>
                    </a:lnTo>
                    <a:cubicBezTo>
                      <a:pt x="386054" y="497472"/>
                      <a:pt x="384518" y="521573"/>
                      <a:pt x="396743" y="539709"/>
                    </a:cubicBezTo>
                    <a:close/>
                    <a:moveTo>
                      <a:pt x="174929" y="475058"/>
                    </a:moveTo>
                    <a:lnTo>
                      <a:pt x="201718" y="475058"/>
                    </a:lnTo>
                    <a:cubicBezTo>
                      <a:pt x="232258" y="475058"/>
                      <a:pt x="250832" y="489524"/>
                      <a:pt x="268870" y="503544"/>
                    </a:cubicBezTo>
                    <a:lnTo>
                      <a:pt x="268870" y="503544"/>
                    </a:lnTo>
                    <a:cubicBezTo>
                      <a:pt x="290747" y="520689"/>
                      <a:pt x="313518" y="538370"/>
                      <a:pt x="367632" y="538370"/>
                    </a:cubicBezTo>
                    <a:lnTo>
                      <a:pt x="385045" y="538370"/>
                    </a:lnTo>
                    <a:cubicBezTo>
                      <a:pt x="376062" y="519796"/>
                      <a:pt x="377767" y="497829"/>
                      <a:pt x="389510" y="480863"/>
                    </a:cubicBezTo>
                    <a:cubicBezTo>
                      <a:pt x="369695" y="472093"/>
                      <a:pt x="357113" y="452252"/>
                      <a:pt x="357631" y="430588"/>
                    </a:cubicBezTo>
                    <a:cubicBezTo>
                      <a:pt x="357720" y="420203"/>
                      <a:pt x="360649" y="410041"/>
                      <a:pt x="366114" y="401210"/>
                    </a:cubicBezTo>
                    <a:cubicBezTo>
                      <a:pt x="339360" y="397772"/>
                      <a:pt x="319572" y="374590"/>
                      <a:pt x="320394" y="347632"/>
                    </a:cubicBezTo>
                    <a:cubicBezTo>
                      <a:pt x="319912" y="326245"/>
                      <a:pt x="332199" y="306626"/>
                      <a:pt x="351648" y="297715"/>
                    </a:cubicBezTo>
                    <a:cubicBezTo>
                      <a:pt x="345754" y="288454"/>
                      <a:pt x="342656" y="277703"/>
                      <a:pt x="342718" y="266729"/>
                    </a:cubicBezTo>
                    <a:cubicBezTo>
                      <a:pt x="341807" y="238323"/>
                      <a:pt x="363890" y="214454"/>
                      <a:pt x="392278" y="213151"/>
                    </a:cubicBezTo>
                    <a:lnTo>
                      <a:pt x="396832" y="213151"/>
                    </a:lnTo>
                    <a:cubicBezTo>
                      <a:pt x="396118" y="210400"/>
                      <a:pt x="395671" y="207587"/>
                      <a:pt x="395492" y="204757"/>
                    </a:cubicBezTo>
                    <a:lnTo>
                      <a:pt x="395492" y="202792"/>
                    </a:lnTo>
                    <a:cubicBezTo>
                      <a:pt x="396332" y="195738"/>
                      <a:pt x="398136" y="188826"/>
                      <a:pt x="400850" y="182254"/>
                    </a:cubicBezTo>
                    <a:cubicBezTo>
                      <a:pt x="407280" y="164394"/>
                      <a:pt x="418710" y="130372"/>
                      <a:pt x="419245" y="54470"/>
                    </a:cubicBezTo>
                    <a:lnTo>
                      <a:pt x="419245" y="52506"/>
                    </a:lnTo>
                    <a:cubicBezTo>
                      <a:pt x="419245" y="37512"/>
                      <a:pt x="407092" y="25359"/>
                      <a:pt x="392099" y="25359"/>
                    </a:cubicBezTo>
                    <a:cubicBezTo>
                      <a:pt x="377106" y="25359"/>
                      <a:pt x="364953" y="37512"/>
                      <a:pt x="364953" y="52506"/>
                    </a:cubicBezTo>
                    <a:cubicBezTo>
                      <a:pt x="364953" y="159037"/>
                      <a:pt x="268244" y="227527"/>
                      <a:pt x="226721" y="252084"/>
                    </a:cubicBezTo>
                    <a:cubicBezTo>
                      <a:pt x="214925" y="259022"/>
                      <a:pt x="201477" y="262665"/>
                      <a:pt x="187788" y="262621"/>
                    </a:cubicBezTo>
                    <a:lnTo>
                      <a:pt x="175286" y="262621"/>
                    </a:lnTo>
                    <a:close/>
                    <a:moveTo>
                      <a:pt x="139210" y="523547"/>
                    </a:moveTo>
                    <a:lnTo>
                      <a:pt x="15802" y="523547"/>
                    </a:lnTo>
                    <a:lnTo>
                      <a:pt x="15802" y="213686"/>
                    </a:lnTo>
                    <a:lnTo>
                      <a:pt x="138853" y="213686"/>
                    </a:lnTo>
                    <a:cubicBezTo>
                      <a:pt x="150006" y="213784"/>
                      <a:pt x="159026" y="222803"/>
                      <a:pt x="159124" y="233957"/>
                    </a:cubicBezTo>
                    <a:lnTo>
                      <a:pt x="159124" y="503008"/>
                    </a:lnTo>
                    <a:cubicBezTo>
                      <a:pt x="159177" y="514269"/>
                      <a:pt x="150114" y="523448"/>
                      <a:pt x="138853" y="523547"/>
                    </a:cubicBezTo>
                    <a:close/>
                    <a:moveTo>
                      <a:pt x="25089" y="514617"/>
                    </a:moveTo>
                    <a:lnTo>
                      <a:pt x="139210" y="514617"/>
                    </a:lnTo>
                    <a:cubicBezTo>
                      <a:pt x="145470" y="514617"/>
                      <a:pt x="150551" y="509536"/>
                      <a:pt x="150551" y="503276"/>
                    </a:cubicBezTo>
                    <a:lnTo>
                      <a:pt x="150551" y="234314"/>
                    </a:lnTo>
                    <a:cubicBezTo>
                      <a:pt x="150507" y="228054"/>
                      <a:pt x="145470" y="222982"/>
                      <a:pt x="139210" y="222884"/>
                    </a:cubicBezTo>
                    <a:lnTo>
                      <a:pt x="24732" y="222884"/>
                    </a:lnTo>
                    <a:close/>
                    <a:moveTo>
                      <a:pt x="531134" y="466664"/>
                    </a:moveTo>
                    <a:lnTo>
                      <a:pt x="407905" y="466664"/>
                    </a:lnTo>
                    <a:cubicBezTo>
                      <a:pt x="388009" y="466664"/>
                      <a:pt x="371874" y="450528"/>
                      <a:pt x="371874" y="430633"/>
                    </a:cubicBezTo>
                    <a:cubicBezTo>
                      <a:pt x="371874" y="410738"/>
                      <a:pt x="388009" y="394602"/>
                      <a:pt x="407905" y="394602"/>
                    </a:cubicBezTo>
                    <a:lnTo>
                      <a:pt x="531134" y="394602"/>
                    </a:lnTo>
                    <a:cubicBezTo>
                      <a:pt x="551030" y="394602"/>
                      <a:pt x="567166" y="410738"/>
                      <a:pt x="567166" y="430633"/>
                    </a:cubicBezTo>
                    <a:cubicBezTo>
                      <a:pt x="567166" y="450528"/>
                      <a:pt x="551030" y="466664"/>
                      <a:pt x="531134" y="466664"/>
                    </a:cubicBezTo>
                    <a:close/>
                    <a:moveTo>
                      <a:pt x="407905" y="403532"/>
                    </a:moveTo>
                    <a:cubicBezTo>
                      <a:pt x="392939" y="405023"/>
                      <a:pt x="382009" y="418364"/>
                      <a:pt x="383500" y="433330"/>
                    </a:cubicBezTo>
                    <a:cubicBezTo>
                      <a:pt x="384786" y="446242"/>
                      <a:pt x="394992" y="456449"/>
                      <a:pt x="407905" y="457735"/>
                    </a:cubicBezTo>
                    <a:lnTo>
                      <a:pt x="531134" y="457735"/>
                    </a:lnTo>
                    <a:cubicBezTo>
                      <a:pt x="546101" y="456243"/>
                      <a:pt x="557031" y="442902"/>
                      <a:pt x="555539" y="427936"/>
                    </a:cubicBezTo>
                    <a:cubicBezTo>
                      <a:pt x="554253" y="415024"/>
                      <a:pt x="544047" y="404817"/>
                      <a:pt x="531134" y="403532"/>
                    </a:cubicBezTo>
                    <a:close/>
                    <a:moveTo>
                      <a:pt x="553637" y="383797"/>
                    </a:moveTo>
                    <a:lnTo>
                      <a:pt x="369686" y="383797"/>
                    </a:lnTo>
                    <a:cubicBezTo>
                      <a:pt x="349790" y="383797"/>
                      <a:pt x="333654" y="367661"/>
                      <a:pt x="333654" y="347766"/>
                    </a:cubicBezTo>
                    <a:cubicBezTo>
                      <a:pt x="333654" y="327870"/>
                      <a:pt x="349790" y="311734"/>
                      <a:pt x="369686" y="311734"/>
                    </a:cubicBezTo>
                    <a:lnTo>
                      <a:pt x="553637" y="311734"/>
                    </a:lnTo>
                    <a:cubicBezTo>
                      <a:pt x="573533" y="311734"/>
                      <a:pt x="589669" y="327870"/>
                      <a:pt x="589669" y="347766"/>
                    </a:cubicBezTo>
                    <a:cubicBezTo>
                      <a:pt x="589669" y="367661"/>
                      <a:pt x="573533" y="383797"/>
                      <a:pt x="553637" y="383797"/>
                    </a:cubicBezTo>
                    <a:close/>
                    <a:moveTo>
                      <a:pt x="369864" y="320843"/>
                    </a:moveTo>
                    <a:cubicBezTo>
                      <a:pt x="354898" y="322334"/>
                      <a:pt x="343968" y="335675"/>
                      <a:pt x="345459" y="350641"/>
                    </a:cubicBezTo>
                    <a:cubicBezTo>
                      <a:pt x="346745" y="363553"/>
                      <a:pt x="356952" y="373760"/>
                      <a:pt x="369864" y="375046"/>
                    </a:cubicBezTo>
                    <a:lnTo>
                      <a:pt x="553637" y="375046"/>
                    </a:lnTo>
                    <a:cubicBezTo>
                      <a:pt x="568603" y="373555"/>
                      <a:pt x="579533" y="360213"/>
                      <a:pt x="578042" y="345247"/>
                    </a:cubicBezTo>
                    <a:cubicBezTo>
                      <a:pt x="576756" y="332335"/>
                      <a:pt x="566550" y="322129"/>
                      <a:pt x="553637" y="320843"/>
                    </a:cubicBezTo>
                    <a:close/>
                    <a:moveTo>
                      <a:pt x="562031" y="302983"/>
                    </a:moveTo>
                    <a:lnTo>
                      <a:pt x="391921" y="302983"/>
                    </a:lnTo>
                    <a:cubicBezTo>
                      <a:pt x="372025" y="302983"/>
                      <a:pt x="355889" y="286847"/>
                      <a:pt x="355889" y="266952"/>
                    </a:cubicBezTo>
                    <a:cubicBezTo>
                      <a:pt x="355889" y="247057"/>
                      <a:pt x="372025" y="230920"/>
                      <a:pt x="391921" y="230920"/>
                    </a:cubicBezTo>
                    <a:lnTo>
                      <a:pt x="562031" y="230920"/>
                    </a:lnTo>
                    <a:cubicBezTo>
                      <a:pt x="581927" y="230920"/>
                      <a:pt x="598063" y="247057"/>
                      <a:pt x="598063" y="266952"/>
                    </a:cubicBezTo>
                    <a:cubicBezTo>
                      <a:pt x="598063" y="286847"/>
                      <a:pt x="581927" y="302983"/>
                      <a:pt x="562031" y="302983"/>
                    </a:cubicBezTo>
                    <a:close/>
                    <a:moveTo>
                      <a:pt x="391921" y="239850"/>
                    </a:moveTo>
                    <a:cubicBezTo>
                      <a:pt x="376955" y="241341"/>
                      <a:pt x="366025" y="254682"/>
                      <a:pt x="367516" y="269649"/>
                    </a:cubicBezTo>
                    <a:cubicBezTo>
                      <a:pt x="368802" y="282561"/>
                      <a:pt x="379008" y="292767"/>
                      <a:pt x="391921" y="294053"/>
                    </a:cubicBezTo>
                    <a:lnTo>
                      <a:pt x="562031" y="294053"/>
                    </a:lnTo>
                    <a:cubicBezTo>
                      <a:pt x="576997" y="292562"/>
                      <a:pt x="587927" y="279221"/>
                      <a:pt x="586436" y="264255"/>
                    </a:cubicBezTo>
                    <a:cubicBezTo>
                      <a:pt x="585150" y="251343"/>
                      <a:pt x="574944" y="241136"/>
                      <a:pt x="562031" y="2398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2" name="Google Shape;582;p8"/>
          <p:cNvSpPr/>
          <p:nvPr/>
        </p:nvSpPr>
        <p:spPr>
          <a:xfrm rot="10800000">
            <a:off x="1874743" y="1413765"/>
            <a:ext cx="1408500" cy="80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"/>
          <p:cNvSpPr/>
          <p:nvPr/>
        </p:nvSpPr>
        <p:spPr>
          <a:xfrm>
            <a:off x="1874583" y="1573990"/>
            <a:ext cx="992400" cy="513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"/>
          <p:cNvSpPr/>
          <p:nvPr/>
        </p:nvSpPr>
        <p:spPr>
          <a:xfrm>
            <a:off x="1187606" y="1258856"/>
            <a:ext cx="572646" cy="572646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"/>
          <p:cNvSpPr/>
          <p:nvPr/>
        </p:nvSpPr>
        <p:spPr>
          <a:xfrm>
            <a:off x="1381389" y="1320981"/>
            <a:ext cx="185485" cy="185485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"/>
          <p:cNvSpPr/>
          <p:nvPr/>
        </p:nvSpPr>
        <p:spPr>
          <a:xfrm>
            <a:off x="1313364" y="1545184"/>
            <a:ext cx="321477" cy="286319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8"/>
          <p:cNvGrpSpPr/>
          <p:nvPr/>
        </p:nvGrpSpPr>
        <p:grpSpPr>
          <a:xfrm>
            <a:off x="2234320" y="3786896"/>
            <a:ext cx="4776265" cy="362762"/>
            <a:chOff x="1351481" y="5695915"/>
            <a:chExt cx="5088169" cy="386452"/>
          </a:xfrm>
        </p:grpSpPr>
        <p:sp>
          <p:nvSpPr>
            <p:cNvPr id="588" name="Google Shape;588;p8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9" name="Google Shape;589;p8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4" name="Google Shape;594;p8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5" name="Google Shape;595;p8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596" name="Google Shape;596;p8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8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600" name="Google Shape;600;p8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8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604" name="Google Shape;604;p8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8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607" name="Google Shape;607;p8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" name="Google Shape;609;p8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8"/>
          <p:cNvSpPr txBox="1"/>
          <p:nvPr>
            <p:ph idx="1" type="body"/>
          </p:nvPr>
        </p:nvSpPr>
        <p:spPr>
          <a:xfrm>
            <a:off x="1469325" y="1959338"/>
            <a:ext cx="6329700" cy="16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9"/>
          <p:cNvSpPr/>
          <p:nvPr/>
        </p:nvSpPr>
        <p:spPr>
          <a:xfrm>
            <a:off x="2416250" y="1031358"/>
            <a:ext cx="5919600" cy="3195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9"/>
          <p:cNvSpPr/>
          <p:nvPr/>
        </p:nvSpPr>
        <p:spPr>
          <a:xfrm>
            <a:off x="2328530" y="933006"/>
            <a:ext cx="5919600" cy="3195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9"/>
          <p:cNvSpPr/>
          <p:nvPr/>
        </p:nvSpPr>
        <p:spPr>
          <a:xfrm>
            <a:off x="188660" y="152311"/>
            <a:ext cx="1061696" cy="135769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"/>
          <p:cNvSpPr/>
          <p:nvPr/>
        </p:nvSpPr>
        <p:spPr>
          <a:xfrm>
            <a:off x="188660" y="348624"/>
            <a:ext cx="1061696" cy="135252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9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1" name="Google Shape;621;p9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622" name="Google Shape;622;p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9"/>
          <p:cNvGrpSpPr/>
          <p:nvPr/>
        </p:nvGrpSpPr>
        <p:grpSpPr>
          <a:xfrm rot="5400000">
            <a:off x="2840499" y="4180015"/>
            <a:ext cx="329505" cy="1024279"/>
            <a:chOff x="257323" y="5204757"/>
            <a:chExt cx="439340" cy="1365706"/>
          </a:xfrm>
        </p:grpSpPr>
        <p:sp>
          <p:nvSpPr>
            <p:cNvPr id="647" name="Google Shape;647;p9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9"/>
          <p:cNvSpPr/>
          <p:nvPr/>
        </p:nvSpPr>
        <p:spPr>
          <a:xfrm rot="-772819">
            <a:off x="167065" y="2286681"/>
            <a:ext cx="2404744" cy="2382995"/>
          </a:xfrm>
          <a:custGeom>
            <a:rect b="b" l="l" r="r" t="t"/>
            <a:pathLst>
              <a:path extrusionOk="0" h="3171377" w="3200321">
                <a:moveTo>
                  <a:pt x="2225141" y="20520"/>
                </a:moveTo>
                <a:cubicBezTo>
                  <a:pt x="2513214" y="106217"/>
                  <a:pt x="2834482" y="453398"/>
                  <a:pt x="3032764" y="931151"/>
                </a:cubicBezTo>
                <a:cubicBezTo>
                  <a:pt x="3297141" y="1568155"/>
                  <a:pt x="3242764" y="2196067"/>
                  <a:pt x="2911311" y="2333630"/>
                </a:cubicBezTo>
                <a:cubicBezTo>
                  <a:pt x="2787015" y="2385217"/>
                  <a:pt x="2641406" y="2360523"/>
                  <a:pt x="2494006" y="2275912"/>
                </a:cubicBezTo>
                <a:lnTo>
                  <a:pt x="2458011" y="2252867"/>
                </a:lnTo>
                <a:lnTo>
                  <a:pt x="2295656" y="2224273"/>
                </a:lnTo>
                <a:cubicBezTo>
                  <a:pt x="2219303" y="2214166"/>
                  <a:pt x="2142530" y="2207322"/>
                  <a:pt x="2065555" y="2203769"/>
                </a:cubicBezTo>
                <a:cubicBezTo>
                  <a:pt x="1850885" y="2193962"/>
                  <a:pt x="1635947" y="2210513"/>
                  <a:pt x="1425307" y="2253070"/>
                </a:cubicBezTo>
                <a:cubicBezTo>
                  <a:pt x="1385006" y="2261131"/>
                  <a:pt x="1346855" y="2269998"/>
                  <a:pt x="1309241" y="2279938"/>
                </a:cubicBezTo>
                <a:lnTo>
                  <a:pt x="1242975" y="2300652"/>
                </a:lnTo>
                <a:lnTo>
                  <a:pt x="1219598" y="3053802"/>
                </a:lnTo>
                <a:cubicBezTo>
                  <a:pt x="1217663" y="3118104"/>
                  <a:pt x="1173965" y="3168852"/>
                  <a:pt x="1121972" y="3167192"/>
                </a:cubicBezTo>
                <a:lnTo>
                  <a:pt x="1054631" y="3165118"/>
                </a:lnTo>
                <a:lnTo>
                  <a:pt x="1037566" y="3161133"/>
                </a:lnTo>
                <a:lnTo>
                  <a:pt x="1034885" y="3163270"/>
                </a:lnTo>
                <a:cubicBezTo>
                  <a:pt x="1023634" y="3168829"/>
                  <a:pt x="1011371" y="3171724"/>
                  <a:pt x="998615" y="3171344"/>
                </a:cubicBezTo>
                <a:cubicBezTo>
                  <a:pt x="955473" y="3169960"/>
                  <a:pt x="919243" y="3131381"/>
                  <a:pt x="911086" y="3078420"/>
                </a:cubicBezTo>
                <a:lnTo>
                  <a:pt x="817040" y="2460709"/>
                </a:lnTo>
                <a:lnTo>
                  <a:pt x="753090" y="2488965"/>
                </a:lnTo>
                <a:lnTo>
                  <a:pt x="714862" y="2456652"/>
                </a:lnTo>
                <a:lnTo>
                  <a:pt x="706619" y="2458927"/>
                </a:lnTo>
                <a:lnTo>
                  <a:pt x="602230" y="2509115"/>
                </a:lnTo>
                <a:lnTo>
                  <a:pt x="584164" y="2492721"/>
                </a:lnTo>
                <a:lnTo>
                  <a:pt x="496153" y="2517010"/>
                </a:lnTo>
                <a:cubicBezTo>
                  <a:pt x="423964" y="2541432"/>
                  <a:pt x="353168" y="2569962"/>
                  <a:pt x="284118" y="2602478"/>
                </a:cubicBezTo>
                <a:cubicBezTo>
                  <a:pt x="275658" y="2595225"/>
                  <a:pt x="265852" y="2586358"/>
                  <a:pt x="255103" y="2575611"/>
                </a:cubicBezTo>
                <a:cubicBezTo>
                  <a:pt x="213862" y="2536533"/>
                  <a:pt x="177087" y="2493233"/>
                  <a:pt x="145317" y="2446526"/>
                </a:cubicBezTo>
                <a:lnTo>
                  <a:pt x="71164" y="2307514"/>
                </a:lnTo>
                <a:lnTo>
                  <a:pt x="65419" y="2310431"/>
                </a:lnTo>
                <a:cubicBezTo>
                  <a:pt x="65419" y="2309988"/>
                  <a:pt x="65419" y="2309531"/>
                  <a:pt x="65419" y="2309088"/>
                </a:cubicBezTo>
                <a:cubicBezTo>
                  <a:pt x="61391" y="2300088"/>
                  <a:pt x="57630" y="2290953"/>
                  <a:pt x="54002" y="2281548"/>
                </a:cubicBezTo>
                <a:cubicBezTo>
                  <a:pt x="29686" y="2219513"/>
                  <a:pt x="13298" y="2154655"/>
                  <a:pt x="5236" y="2088507"/>
                </a:cubicBezTo>
                <a:cubicBezTo>
                  <a:pt x="4299" y="2079507"/>
                  <a:pt x="3358" y="2070775"/>
                  <a:pt x="2551" y="2062311"/>
                </a:cubicBezTo>
                <a:cubicBezTo>
                  <a:pt x="2551" y="2058013"/>
                  <a:pt x="2551" y="2053983"/>
                  <a:pt x="1609" y="2049819"/>
                </a:cubicBezTo>
                <a:cubicBezTo>
                  <a:pt x="806" y="2040280"/>
                  <a:pt x="268" y="2031146"/>
                  <a:pt x="0" y="2022280"/>
                </a:cubicBezTo>
                <a:cubicBezTo>
                  <a:pt x="0" y="2006026"/>
                  <a:pt x="0" y="1990711"/>
                  <a:pt x="0" y="1976740"/>
                </a:cubicBezTo>
                <a:cubicBezTo>
                  <a:pt x="0" y="1974994"/>
                  <a:pt x="0" y="1973248"/>
                  <a:pt x="0" y="1971500"/>
                </a:cubicBezTo>
                <a:lnTo>
                  <a:pt x="0" y="1970023"/>
                </a:lnTo>
                <a:cubicBezTo>
                  <a:pt x="0" y="1966530"/>
                  <a:pt x="0" y="1963172"/>
                  <a:pt x="0" y="1959814"/>
                </a:cubicBezTo>
                <a:cubicBezTo>
                  <a:pt x="0" y="1951888"/>
                  <a:pt x="1075" y="1944231"/>
                  <a:pt x="1475" y="1937110"/>
                </a:cubicBezTo>
                <a:cubicBezTo>
                  <a:pt x="1475" y="1934693"/>
                  <a:pt x="1475" y="1932543"/>
                  <a:pt x="1475" y="1930260"/>
                </a:cubicBezTo>
                <a:cubicBezTo>
                  <a:pt x="73815" y="1891423"/>
                  <a:pt x="144510" y="1849688"/>
                  <a:pt x="213408" y="1805164"/>
                </a:cubicBezTo>
                <a:lnTo>
                  <a:pt x="259803" y="1772451"/>
                </a:lnTo>
                <a:lnTo>
                  <a:pt x="259803" y="1763548"/>
                </a:lnTo>
                <a:cubicBezTo>
                  <a:pt x="259803" y="1755353"/>
                  <a:pt x="260476" y="1747563"/>
                  <a:pt x="260879" y="1740174"/>
                </a:cubicBezTo>
                <a:lnTo>
                  <a:pt x="260879" y="1739099"/>
                </a:lnTo>
                <a:cubicBezTo>
                  <a:pt x="260879" y="1732114"/>
                  <a:pt x="261820" y="1725665"/>
                  <a:pt x="262359" y="1719351"/>
                </a:cubicBezTo>
                <a:lnTo>
                  <a:pt x="369290" y="1659470"/>
                </a:lnTo>
                <a:lnTo>
                  <a:pt x="369290" y="1658767"/>
                </a:lnTo>
                <a:lnTo>
                  <a:pt x="369290" y="1656885"/>
                </a:lnTo>
                <a:cubicBezTo>
                  <a:pt x="369290" y="1652319"/>
                  <a:pt x="369290" y="1647884"/>
                  <a:pt x="369290" y="1643452"/>
                </a:cubicBezTo>
                <a:cubicBezTo>
                  <a:pt x="369961" y="1630018"/>
                  <a:pt x="370765" y="1616584"/>
                  <a:pt x="371705" y="1604897"/>
                </a:cubicBezTo>
                <a:lnTo>
                  <a:pt x="372074" y="1604679"/>
                </a:lnTo>
                <a:lnTo>
                  <a:pt x="372109" y="1604091"/>
                </a:lnTo>
                <a:cubicBezTo>
                  <a:pt x="560315" y="1502963"/>
                  <a:pt x="739924" y="1386843"/>
                  <a:pt x="909456" y="1256832"/>
                </a:cubicBezTo>
                <a:lnTo>
                  <a:pt x="1035061" y="1156454"/>
                </a:lnTo>
                <a:lnTo>
                  <a:pt x="1035061" y="1156349"/>
                </a:lnTo>
                <a:cubicBezTo>
                  <a:pt x="1130841" y="1076552"/>
                  <a:pt x="1218564" y="995816"/>
                  <a:pt x="1298762" y="915752"/>
                </a:cubicBezTo>
                <a:cubicBezTo>
                  <a:pt x="1355721" y="858968"/>
                  <a:pt x="1408917" y="802735"/>
                  <a:pt x="1458355" y="747026"/>
                </a:cubicBezTo>
                <a:cubicBezTo>
                  <a:pt x="1483072" y="719352"/>
                  <a:pt x="1506849" y="692041"/>
                  <a:pt x="1529685" y="665080"/>
                </a:cubicBezTo>
                <a:lnTo>
                  <a:pt x="1529753" y="665970"/>
                </a:lnTo>
                <a:lnTo>
                  <a:pt x="1530762" y="664812"/>
                </a:lnTo>
                <a:cubicBezTo>
                  <a:pt x="1565621" y="623571"/>
                  <a:pt x="1598467" y="583069"/>
                  <a:pt x="1629348" y="543574"/>
                </a:cubicBezTo>
                <a:lnTo>
                  <a:pt x="1677536" y="479620"/>
                </a:lnTo>
                <a:lnTo>
                  <a:pt x="1681477" y="448653"/>
                </a:lnTo>
                <a:cubicBezTo>
                  <a:pt x="1716929" y="241058"/>
                  <a:pt x="1808907" y="87018"/>
                  <a:pt x="1953918" y="26834"/>
                </a:cubicBezTo>
                <a:cubicBezTo>
                  <a:pt x="2036781" y="-7557"/>
                  <a:pt x="2129117" y="-8045"/>
                  <a:pt x="2225141" y="20520"/>
                </a:cubicBezTo>
                <a:close/>
              </a:path>
            </a:pathLst>
          </a:custGeom>
          <a:solidFill>
            <a:schemeClr val="accent4"/>
          </a:solidFill>
          <a:ln cap="rnd" cmpd="sng" w="952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"/>
          <p:cNvSpPr/>
          <p:nvPr/>
        </p:nvSpPr>
        <p:spPr>
          <a:xfrm rot="-772819">
            <a:off x="121877" y="2273389"/>
            <a:ext cx="2404744" cy="2382995"/>
          </a:xfrm>
          <a:custGeom>
            <a:rect b="b" l="l" r="r" t="t"/>
            <a:pathLst>
              <a:path extrusionOk="0" h="3171377" w="3200321">
                <a:moveTo>
                  <a:pt x="2225141" y="20520"/>
                </a:moveTo>
                <a:cubicBezTo>
                  <a:pt x="2513214" y="106217"/>
                  <a:pt x="2834482" y="453398"/>
                  <a:pt x="3032764" y="931151"/>
                </a:cubicBezTo>
                <a:cubicBezTo>
                  <a:pt x="3297141" y="1568155"/>
                  <a:pt x="3242764" y="2196067"/>
                  <a:pt x="2911311" y="2333630"/>
                </a:cubicBezTo>
                <a:cubicBezTo>
                  <a:pt x="2787015" y="2385217"/>
                  <a:pt x="2641406" y="2360523"/>
                  <a:pt x="2494006" y="2275912"/>
                </a:cubicBezTo>
                <a:lnTo>
                  <a:pt x="2458011" y="2252867"/>
                </a:lnTo>
                <a:lnTo>
                  <a:pt x="2295656" y="2224273"/>
                </a:lnTo>
                <a:cubicBezTo>
                  <a:pt x="2219303" y="2214166"/>
                  <a:pt x="2142530" y="2207322"/>
                  <a:pt x="2065555" y="2203769"/>
                </a:cubicBezTo>
                <a:cubicBezTo>
                  <a:pt x="1850885" y="2193962"/>
                  <a:pt x="1635947" y="2210513"/>
                  <a:pt x="1425307" y="2253070"/>
                </a:cubicBezTo>
                <a:cubicBezTo>
                  <a:pt x="1385006" y="2261131"/>
                  <a:pt x="1346855" y="2269998"/>
                  <a:pt x="1309241" y="2279938"/>
                </a:cubicBezTo>
                <a:lnTo>
                  <a:pt x="1242975" y="2300652"/>
                </a:lnTo>
                <a:lnTo>
                  <a:pt x="1219598" y="3053802"/>
                </a:lnTo>
                <a:cubicBezTo>
                  <a:pt x="1217663" y="3118104"/>
                  <a:pt x="1173965" y="3168852"/>
                  <a:pt x="1121972" y="3167192"/>
                </a:cubicBezTo>
                <a:lnTo>
                  <a:pt x="1054631" y="3165118"/>
                </a:lnTo>
                <a:lnTo>
                  <a:pt x="1037566" y="3161133"/>
                </a:lnTo>
                <a:lnTo>
                  <a:pt x="1034885" y="3163270"/>
                </a:lnTo>
                <a:cubicBezTo>
                  <a:pt x="1023634" y="3168829"/>
                  <a:pt x="1011371" y="3171724"/>
                  <a:pt x="998615" y="3171344"/>
                </a:cubicBezTo>
                <a:cubicBezTo>
                  <a:pt x="955473" y="3169960"/>
                  <a:pt x="919243" y="3131381"/>
                  <a:pt x="911086" y="3078420"/>
                </a:cubicBezTo>
                <a:lnTo>
                  <a:pt x="817040" y="2460709"/>
                </a:lnTo>
                <a:lnTo>
                  <a:pt x="753090" y="2488965"/>
                </a:lnTo>
                <a:lnTo>
                  <a:pt x="714862" y="2456652"/>
                </a:lnTo>
                <a:lnTo>
                  <a:pt x="706619" y="2458927"/>
                </a:lnTo>
                <a:lnTo>
                  <a:pt x="602230" y="2509115"/>
                </a:lnTo>
                <a:lnTo>
                  <a:pt x="584164" y="2492721"/>
                </a:lnTo>
                <a:lnTo>
                  <a:pt x="496153" y="2517010"/>
                </a:lnTo>
                <a:cubicBezTo>
                  <a:pt x="423964" y="2541432"/>
                  <a:pt x="353168" y="2569962"/>
                  <a:pt x="284118" y="2602478"/>
                </a:cubicBezTo>
                <a:cubicBezTo>
                  <a:pt x="275658" y="2595225"/>
                  <a:pt x="265852" y="2586358"/>
                  <a:pt x="255103" y="2575611"/>
                </a:cubicBezTo>
                <a:cubicBezTo>
                  <a:pt x="213862" y="2536533"/>
                  <a:pt x="177087" y="2493233"/>
                  <a:pt x="145317" y="2446526"/>
                </a:cubicBezTo>
                <a:lnTo>
                  <a:pt x="71164" y="2307514"/>
                </a:lnTo>
                <a:lnTo>
                  <a:pt x="65419" y="2310431"/>
                </a:lnTo>
                <a:cubicBezTo>
                  <a:pt x="65419" y="2309988"/>
                  <a:pt x="65419" y="2309531"/>
                  <a:pt x="65419" y="2309088"/>
                </a:cubicBezTo>
                <a:cubicBezTo>
                  <a:pt x="61391" y="2300088"/>
                  <a:pt x="57630" y="2290953"/>
                  <a:pt x="54002" y="2281548"/>
                </a:cubicBezTo>
                <a:cubicBezTo>
                  <a:pt x="29686" y="2219513"/>
                  <a:pt x="13298" y="2154655"/>
                  <a:pt x="5236" y="2088507"/>
                </a:cubicBezTo>
                <a:cubicBezTo>
                  <a:pt x="4299" y="2079507"/>
                  <a:pt x="3358" y="2070775"/>
                  <a:pt x="2551" y="2062311"/>
                </a:cubicBezTo>
                <a:cubicBezTo>
                  <a:pt x="2551" y="2058013"/>
                  <a:pt x="2551" y="2053983"/>
                  <a:pt x="1609" y="2049819"/>
                </a:cubicBezTo>
                <a:cubicBezTo>
                  <a:pt x="806" y="2040280"/>
                  <a:pt x="268" y="2031146"/>
                  <a:pt x="0" y="2022280"/>
                </a:cubicBezTo>
                <a:cubicBezTo>
                  <a:pt x="0" y="2006026"/>
                  <a:pt x="0" y="1990711"/>
                  <a:pt x="0" y="1976740"/>
                </a:cubicBezTo>
                <a:cubicBezTo>
                  <a:pt x="0" y="1974994"/>
                  <a:pt x="0" y="1973248"/>
                  <a:pt x="0" y="1971500"/>
                </a:cubicBezTo>
                <a:lnTo>
                  <a:pt x="0" y="1970023"/>
                </a:lnTo>
                <a:cubicBezTo>
                  <a:pt x="0" y="1966530"/>
                  <a:pt x="0" y="1963172"/>
                  <a:pt x="0" y="1959814"/>
                </a:cubicBezTo>
                <a:cubicBezTo>
                  <a:pt x="0" y="1951888"/>
                  <a:pt x="1075" y="1944231"/>
                  <a:pt x="1475" y="1937110"/>
                </a:cubicBezTo>
                <a:cubicBezTo>
                  <a:pt x="1475" y="1934693"/>
                  <a:pt x="1475" y="1932543"/>
                  <a:pt x="1475" y="1930260"/>
                </a:cubicBezTo>
                <a:cubicBezTo>
                  <a:pt x="73815" y="1891423"/>
                  <a:pt x="144510" y="1849688"/>
                  <a:pt x="213408" y="1805164"/>
                </a:cubicBezTo>
                <a:lnTo>
                  <a:pt x="259803" y="1772451"/>
                </a:lnTo>
                <a:lnTo>
                  <a:pt x="259803" y="1763548"/>
                </a:lnTo>
                <a:cubicBezTo>
                  <a:pt x="259803" y="1755353"/>
                  <a:pt x="260476" y="1747563"/>
                  <a:pt x="260879" y="1740174"/>
                </a:cubicBezTo>
                <a:lnTo>
                  <a:pt x="260879" y="1739099"/>
                </a:lnTo>
                <a:cubicBezTo>
                  <a:pt x="260879" y="1732114"/>
                  <a:pt x="261820" y="1725665"/>
                  <a:pt x="262359" y="1719351"/>
                </a:cubicBezTo>
                <a:lnTo>
                  <a:pt x="369290" y="1659470"/>
                </a:lnTo>
                <a:lnTo>
                  <a:pt x="369290" y="1658767"/>
                </a:lnTo>
                <a:lnTo>
                  <a:pt x="369290" y="1656885"/>
                </a:lnTo>
                <a:cubicBezTo>
                  <a:pt x="369290" y="1652319"/>
                  <a:pt x="369290" y="1647884"/>
                  <a:pt x="369290" y="1643452"/>
                </a:cubicBezTo>
                <a:cubicBezTo>
                  <a:pt x="369961" y="1630018"/>
                  <a:pt x="370765" y="1616584"/>
                  <a:pt x="371705" y="1604897"/>
                </a:cubicBezTo>
                <a:lnTo>
                  <a:pt x="372074" y="1604679"/>
                </a:lnTo>
                <a:lnTo>
                  <a:pt x="372109" y="1604091"/>
                </a:lnTo>
                <a:cubicBezTo>
                  <a:pt x="560315" y="1502963"/>
                  <a:pt x="739924" y="1386843"/>
                  <a:pt x="909456" y="1256832"/>
                </a:cubicBezTo>
                <a:lnTo>
                  <a:pt x="1035061" y="1156454"/>
                </a:lnTo>
                <a:lnTo>
                  <a:pt x="1035061" y="1156349"/>
                </a:lnTo>
                <a:cubicBezTo>
                  <a:pt x="1130841" y="1076552"/>
                  <a:pt x="1218564" y="995816"/>
                  <a:pt x="1298762" y="915752"/>
                </a:cubicBezTo>
                <a:cubicBezTo>
                  <a:pt x="1355721" y="858968"/>
                  <a:pt x="1408917" y="802735"/>
                  <a:pt x="1458355" y="747026"/>
                </a:cubicBezTo>
                <a:cubicBezTo>
                  <a:pt x="1483072" y="719352"/>
                  <a:pt x="1506849" y="692041"/>
                  <a:pt x="1529685" y="665080"/>
                </a:cubicBezTo>
                <a:lnTo>
                  <a:pt x="1529753" y="665970"/>
                </a:lnTo>
                <a:lnTo>
                  <a:pt x="1530762" y="664812"/>
                </a:lnTo>
                <a:cubicBezTo>
                  <a:pt x="1565621" y="623571"/>
                  <a:pt x="1598467" y="583069"/>
                  <a:pt x="1629348" y="543574"/>
                </a:cubicBezTo>
                <a:lnTo>
                  <a:pt x="1677536" y="479620"/>
                </a:lnTo>
                <a:lnTo>
                  <a:pt x="1681477" y="448653"/>
                </a:lnTo>
                <a:cubicBezTo>
                  <a:pt x="1716929" y="241058"/>
                  <a:pt x="1808907" y="87018"/>
                  <a:pt x="1953918" y="26834"/>
                </a:cubicBezTo>
                <a:cubicBezTo>
                  <a:pt x="2036781" y="-7557"/>
                  <a:pt x="2129117" y="-8045"/>
                  <a:pt x="2225141" y="20520"/>
                </a:cubicBezTo>
                <a:close/>
              </a:path>
            </a:pathLst>
          </a:custGeom>
          <a:solidFill>
            <a:schemeClr val="lt2"/>
          </a:solidFill>
          <a:ln cap="rnd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" name="Google Shape;673;p9"/>
          <p:cNvGrpSpPr/>
          <p:nvPr/>
        </p:nvGrpSpPr>
        <p:grpSpPr>
          <a:xfrm rot="-774530">
            <a:off x="108898" y="2077595"/>
            <a:ext cx="2633122" cy="2546042"/>
            <a:chOff x="2007636" y="-280541"/>
            <a:chExt cx="6414832" cy="6202688"/>
          </a:xfrm>
        </p:grpSpPr>
        <p:sp>
          <p:nvSpPr>
            <p:cNvPr id="674" name="Google Shape;674;p9"/>
            <p:cNvSpPr/>
            <p:nvPr/>
          </p:nvSpPr>
          <p:spPr>
            <a:xfrm>
              <a:off x="2127412" y="3783535"/>
              <a:ext cx="1489493" cy="1099623"/>
            </a:xfrm>
            <a:custGeom>
              <a:rect b="b" l="l" r="r" t="t"/>
              <a:pathLst>
                <a:path extrusionOk="0" h="426624" w="577883">
                  <a:moveTo>
                    <a:pt x="575246" y="302729"/>
                  </a:moveTo>
                  <a:cubicBezTo>
                    <a:pt x="557910" y="305015"/>
                    <a:pt x="540478" y="307587"/>
                    <a:pt x="522763" y="310635"/>
                  </a:cubicBezTo>
                  <a:cubicBezTo>
                    <a:pt x="500950" y="314159"/>
                    <a:pt x="479710" y="318350"/>
                    <a:pt x="458944" y="322827"/>
                  </a:cubicBezTo>
                  <a:cubicBezTo>
                    <a:pt x="353122" y="345639"/>
                    <a:pt x="250252" y="380443"/>
                    <a:pt x="152334" y="426554"/>
                  </a:cubicBezTo>
                  <a:cubicBezTo>
                    <a:pt x="146335" y="421411"/>
                    <a:pt x="139382" y="415124"/>
                    <a:pt x="131761" y="407504"/>
                  </a:cubicBezTo>
                  <a:cubicBezTo>
                    <a:pt x="73277" y="352088"/>
                    <a:pt x="27463" y="284698"/>
                    <a:pt x="-2637" y="209956"/>
                  </a:cubicBezTo>
                  <a:cubicBezTo>
                    <a:pt x="-2637" y="209956"/>
                    <a:pt x="-2637" y="209956"/>
                    <a:pt x="-2637" y="209479"/>
                  </a:cubicBezTo>
                  <a:lnTo>
                    <a:pt x="447037" y="-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2007636" y="3037866"/>
              <a:ext cx="1259696" cy="1311741"/>
            </a:xfrm>
            <a:custGeom>
              <a:rect b="b" l="l" r="r" t="t"/>
              <a:pathLst>
                <a:path extrusionOk="0" h="508920" w="488728">
                  <a:moveTo>
                    <a:pt x="486091" y="284251"/>
                  </a:moveTo>
                  <a:lnTo>
                    <a:pt x="43748" y="508850"/>
                  </a:lnTo>
                  <a:cubicBezTo>
                    <a:pt x="43748" y="508536"/>
                    <a:pt x="43748" y="508212"/>
                    <a:pt x="43748" y="507898"/>
                  </a:cubicBezTo>
                  <a:cubicBezTo>
                    <a:pt x="40892" y="501516"/>
                    <a:pt x="38225" y="495039"/>
                    <a:pt x="35653" y="488371"/>
                  </a:cubicBezTo>
                  <a:cubicBezTo>
                    <a:pt x="18412" y="444385"/>
                    <a:pt x="6792" y="398398"/>
                    <a:pt x="1076" y="351497"/>
                  </a:cubicBezTo>
                  <a:lnTo>
                    <a:pt x="1076" y="351497"/>
                  </a:lnTo>
                  <a:cubicBezTo>
                    <a:pt x="411" y="345115"/>
                    <a:pt x="-256" y="338924"/>
                    <a:pt x="-828" y="332923"/>
                  </a:cubicBezTo>
                  <a:cubicBezTo>
                    <a:pt x="-828" y="329875"/>
                    <a:pt x="-828" y="327018"/>
                    <a:pt x="-1496" y="324065"/>
                  </a:cubicBezTo>
                  <a:cubicBezTo>
                    <a:pt x="-2065" y="317302"/>
                    <a:pt x="-2447" y="310825"/>
                    <a:pt x="-2637" y="304539"/>
                  </a:cubicBezTo>
                  <a:cubicBezTo>
                    <a:pt x="-2637" y="293014"/>
                    <a:pt x="-2637" y="282155"/>
                    <a:pt x="-2637" y="272249"/>
                  </a:cubicBezTo>
                  <a:cubicBezTo>
                    <a:pt x="-2637" y="271011"/>
                    <a:pt x="-2637" y="269773"/>
                    <a:pt x="-2637" y="268534"/>
                  </a:cubicBezTo>
                  <a:lnTo>
                    <a:pt x="-2637" y="267487"/>
                  </a:lnTo>
                  <a:cubicBezTo>
                    <a:pt x="-2637" y="265010"/>
                    <a:pt x="-2637" y="262629"/>
                    <a:pt x="-2637" y="260248"/>
                  </a:cubicBezTo>
                  <a:cubicBezTo>
                    <a:pt x="-2637" y="254628"/>
                    <a:pt x="-1875" y="249199"/>
                    <a:pt x="-1591" y="244150"/>
                  </a:cubicBezTo>
                  <a:cubicBezTo>
                    <a:pt x="-1591" y="242436"/>
                    <a:pt x="-1591" y="240912"/>
                    <a:pt x="-1591" y="239293"/>
                  </a:cubicBezTo>
                  <a:cubicBezTo>
                    <a:pt x="100993" y="184219"/>
                    <a:pt x="198911" y="120925"/>
                    <a:pt x="291303" y="50031"/>
                  </a:cubicBezTo>
                  <a:cubicBezTo>
                    <a:pt x="311974" y="34315"/>
                    <a:pt x="331879" y="18598"/>
                    <a:pt x="351120" y="2406"/>
                  </a:cubicBezTo>
                  <a:cubicBezTo>
                    <a:pt x="352169" y="1663"/>
                    <a:pt x="353215" y="834"/>
                    <a:pt x="354169" y="-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2621498" y="3967374"/>
              <a:ext cx="690852" cy="745111"/>
            </a:xfrm>
            <a:custGeom>
              <a:rect b="b" l="l" r="r" t="t"/>
              <a:pathLst>
                <a:path extrusionOk="0" h="289083" w="268032">
                  <a:moveTo>
                    <a:pt x="265395" y="250913"/>
                  </a:moveTo>
                  <a:cubicBezTo>
                    <a:pt x="236820" y="263581"/>
                    <a:pt x="210626" y="276345"/>
                    <a:pt x="186149" y="289013"/>
                  </a:cubicBezTo>
                  <a:cubicBezTo>
                    <a:pt x="104423" y="223329"/>
                    <a:pt x="39653" y="138947"/>
                    <a:pt x="-2637" y="42982"/>
                  </a:cubicBezTo>
                  <a:lnTo>
                    <a:pt x="82134" y="-71"/>
                  </a:lnTo>
                  <a:cubicBezTo>
                    <a:pt x="124520" y="95779"/>
                    <a:pt x="187004" y="181380"/>
                    <a:pt x="265395" y="2509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2481131" y="3159363"/>
              <a:ext cx="359144" cy="918685"/>
            </a:xfrm>
            <a:custGeom>
              <a:rect b="b" l="l" r="r" t="t"/>
              <a:pathLst>
                <a:path extrusionOk="0" h="356425" w="139338">
                  <a:moveTo>
                    <a:pt x="136606" y="313302"/>
                  </a:moveTo>
                  <a:lnTo>
                    <a:pt x="51835" y="356355"/>
                  </a:lnTo>
                  <a:lnTo>
                    <a:pt x="51263" y="355212"/>
                  </a:lnTo>
                  <a:cubicBezTo>
                    <a:pt x="48023" y="347782"/>
                    <a:pt x="44882" y="340162"/>
                    <a:pt x="41738" y="332447"/>
                  </a:cubicBezTo>
                  <a:cubicBezTo>
                    <a:pt x="16402" y="267629"/>
                    <a:pt x="1542" y="199164"/>
                    <a:pt x="-2174" y="129660"/>
                  </a:cubicBezTo>
                  <a:cubicBezTo>
                    <a:pt x="-2174" y="125945"/>
                    <a:pt x="-2174" y="122135"/>
                    <a:pt x="-2174" y="118516"/>
                  </a:cubicBezTo>
                  <a:cubicBezTo>
                    <a:pt x="-2839" y="102323"/>
                    <a:pt x="-2743" y="87369"/>
                    <a:pt x="-2174" y="73938"/>
                  </a:cubicBezTo>
                  <a:cubicBezTo>
                    <a:pt x="-2174" y="68128"/>
                    <a:pt x="-1697" y="62604"/>
                    <a:pt x="-1411" y="57365"/>
                  </a:cubicBezTo>
                  <a:lnTo>
                    <a:pt x="-1411" y="56603"/>
                  </a:lnTo>
                  <a:cubicBezTo>
                    <a:pt x="-1411" y="51650"/>
                    <a:pt x="-744" y="47078"/>
                    <a:pt x="-362" y="42601"/>
                  </a:cubicBezTo>
                  <a:cubicBezTo>
                    <a:pt x="24401" y="29266"/>
                    <a:pt x="49835" y="15045"/>
                    <a:pt x="75838" y="-71"/>
                  </a:cubicBezTo>
                  <a:cubicBezTo>
                    <a:pt x="75838" y="1453"/>
                    <a:pt x="75838" y="3072"/>
                    <a:pt x="75838" y="4692"/>
                  </a:cubicBezTo>
                  <a:cubicBezTo>
                    <a:pt x="75838" y="17646"/>
                    <a:pt x="75838" y="31743"/>
                    <a:pt x="75838" y="46792"/>
                  </a:cubicBezTo>
                  <a:cubicBezTo>
                    <a:pt x="75838" y="54984"/>
                    <a:pt x="76503" y="63366"/>
                    <a:pt x="77170" y="72129"/>
                  </a:cubicBezTo>
                  <a:cubicBezTo>
                    <a:pt x="82219" y="145995"/>
                    <a:pt x="98506" y="218661"/>
                    <a:pt x="125558" y="287584"/>
                  </a:cubicBezTo>
                  <a:cubicBezTo>
                    <a:pt x="128986" y="296223"/>
                    <a:pt x="132511" y="304701"/>
                    <a:pt x="136129" y="313016"/>
                  </a:cubicBezTo>
                  <a:lnTo>
                    <a:pt x="136702" y="313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2682091" y="910579"/>
              <a:ext cx="3936737" cy="3765828"/>
            </a:xfrm>
            <a:custGeom>
              <a:rect b="b" l="l" r="r" t="t"/>
              <a:pathLst>
                <a:path extrusionOk="0" h="1461039" w="1527347">
                  <a:moveTo>
                    <a:pt x="1524710" y="1301711"/>
                  </a:moveTo>
                  <a:cubicBezTo>
                    <a:pt x="1417933" y="1278165"/>
                    <a:pt x="1309349" y="1263792"/>
                    <a:pt x="1200193" y="1258753"/>
                  </a:cubicBezTo>
                  <a:cubicBezTo>
                    <a:pt x="1047983" y="1251800"/>
                    <a:pt x="895583" y="1263535"/>
                    <a:pt x="746230" y="1293710"/>
                  </a:cubicBezTo>
                  <a:cubicBezTo>
                    <a:pt x="717655" y="1299425"/>
                    <a:pt x="690605" y="1305712"/>
                    <a:pt x="663935" y="1312760"/>
                  </a:cubicBezTo>
                  <a:cubicBezTo>
                    <a:pt x="527345" y="1347117"/>
                    <a:pt x="395044" y="1396837"/>
                    <a:pt x="269601" y="1460969"/>
                  </a:cubicBezTo>
                  <a:cubicBezTo>
                    <a:pt x="261503" y="1454492"/>
                    <a:pt x="252169" y="1446682"/>
                    <a:pt x="241881" y="1437538"/>
                  </a:cubicBezTo>
                  <a:cubicBezTo>
                    <a:pt x="163491" y="1367948"/>
                    <a:pt x="100911" y="1282280"/>
                    <a:pt x="58620" y="1186363"/>
                  </a:cubicBezTo>
                  <a:lnTo>
                    <a:pt x="58620" y="1185792"/>
                  </a:lnTo>
                  <a:lnTo>
                    <a:pt x="58048" y="1184554"/>
                  </a:lnTo>
                  <a:cubicBezTo>
                    <a:pt x="54430" y="1176296"/>
                    <a:pt x="50905" y="1167818"/>
                    <a:pt x="47477" y="1159122"/>
                  </a:cubicBezTo>
                  <a:cubicBezTo>
                    <a:pt x="20616" y="1090666"/>
                    <a:pt x="4328" y="1018533"/>
                    <a:pt x="-911" y="945190"/>
                  </a:cubicBezTo>
                  <a:cubicBezTo>
                    <a:pt x="-1483" y="936427"/>
                    <a:pt x="-1957" y="928045"/>
                    <a:pt x="-2243" y="919854"/>
                  </a:cubicBezTo>
                  <a:cubicBezTo>
                    <a:pt x="-2720" y="904804"/>
                    <a:pt x="-2815" y="890707"/>
                    <a:pt x="-2243" y="877753"/>
                  </a:cubicBezTo>
                  <a:cubicBezTo>
                    <a:pt x="-2243" y="876134"/>
                    <a:pt x="-2243" y="874515"/>
                    <a:pt x="-2243" y="872991"/>
                  </a:cubicBezTo>
                  <a:cubicBezTo>
                    <a:pt x="-2243" y="872543"/>
                    <a:pt x="-2243" y="872105"/>
                    <a:pt x="-2243" y="871657"/>
                  </a:cubicBezTo>
                  <a:cubicBezTo>
                    <a:pt x="-2243" y="868419"/>
                    <a:pt x="-2243" y="865276"/>
                    <a:pt x="-2243" y="862132"/>
                  </a:cubicBezTo>
                  <a:cubicBezTo>
                    <a:pt x="-2243" y="851560"/>
                    <a:pt x="-1197" y="841939"/>
                    <a:pt x="-530" y="833557"/>
                  </a:cubicBezTo>
                  <a:cubicBezTo>
                    <a:pt x="132916" y="761853"/>
                    <a:pt x="260266" y="679519"/>
                    <a:pt x="380471" y="587336"/>
                  </a:cubicBezTo>
                  <a:cubicBezTo>
                    <a:pt x="411713" y="563457"/>
                    <a:pt x="441906" y="539330"/>
                    <a:pt x="471053" y="514946"/>
                  </a:cubicBezTo>
                  <a:cubicBezTo>
                    <a:pt x="474958" y="511708"/>
                    <a:pt x="478864" y="508469"/>
                    <a:pt x="482674" y="505421"/>
                  </a:cubicBezTo>
                  <a:cubicBezTo>
                    <a:pt x="545826" y="452176"/>
                    <a:pt x="603831" y="398551"/>
                    <a:pt x="657172" y="345306"/>
                  </a:cubicBezTo>
                  <a:cubicBezTo>
                    <a:pt x="697558" y="305044"/>
                    <a:pt x="735277" y="265172"/>
                    <a:pt x="770423" y="225672"/>
                  </a:cubicBezTo>
                  <a:lnTo>
                    <a:pt x="770423" y="225672"/>
                  </a:lnTo>
                  <a:cubicBezTo>
                    <a:pt x="787950" y="206050"/>
                    <a:pt x="804810" y="186686"/>
                    <a:pt x="821002" y="167569"/>
                  </a:cubicBezTo>
                  <a:cubicBezTo>
                    <a:pt x="870436" y="109086"/>
                    <a:pt x="914157" y="52698"/>
                    <a:pt x="952447" y="-71"/>
                  </a:cubicBezTo>
                  <a:cubicBezTo>
                    <a:pt x="937588" y="212899"/>
                    <a:pt x="967402" y="426611"/>
                    <a:pt x="1039791" y="627436"/>
                  </a:cubicBezTo>
                  <a:cubicBezTo>
                    <a:pt x="1137136" y="892070"/>
                    <a:pt x="1304777" y="1125175"/>
                    <a:pt x="1524710" y="1301711"/>
                  </a:cubicBez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 rot="-1352061">
              <a:off x="5264406" y="228"/>
              <a:ext cx="2374326" cy="4563104"/>
            </a:xfrm>
            <a:custGeom>
              <a:rect b="b" l="l" r="r" t="t"/>
              <a:pathLst>
                <a:path extrusionOk="0" h="1770887" w="921448">
                  <a:moveTo>
                    <a:pt x="918811" y="885373"/>
                  </a:moveTo>
                  <a:cubicBezTo>
                    <a:pt x="918811" y="1374390"/>
                    <a:pt x="712537" y="1770817"/>
                    <a:pt x="458086" y="1770817"/>
                  </a:cubicBezTo>
                  <a:cubicBezTo>
                    <a:pt x="203634" y="1770817"/>
                    <a:pt x="-2640" y="1374390"/>
                    <a:pt x="-2640" y="885373"/>
                  </a:cubicBezTo>
                  <a:cubicBezTo>
                    <a:pt x="-2640" y="396356"/>
                    <a:pt x="203634" y="-71"/>
                    <a:pt x="458086" y="-71"/>
                  </a:cubicBezTo>
                  <a:cubicBezTo>
                    <a:pt x="712537" y="-71"/>
                    <a:pt x="918811" y="396356"/>
                    <a:pt x="918811" y="885373"/>
                  </a:cubicBezTo>
                  <a:close/>
                </a:path>
              </a:pathLst>
            </a:custGeom>
            <a:solidFill>
              <a:srgbClr val="95A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211581" y="160111"/>
              <a:ext cx="2576564" cy="4094240"/>
            </a:xfrm>
            <a:custGeom>
              <a:rect b="b" l="l" r="r" t="t"/>
              <a:pathLst>
                <a:path extrusionOk="0" h="1588454" w="999637">
                  <a:moveTo>
                    <a:pt x="819987" y="1572368"/>
                  </a:moveTo>
                  <a:cubicBezTo>
                    <a:pt x="800272" y="1580465"/>
                    <a:pt x="779506" y="1585542"/>
                    <a:pt x="758265" y="1587418"/>
                  </a:cubicBezTo>
                  <a:cubicBezTo>
                    <a:pt x="551382" y="1606468"/>
                    <a:pt x="277253" y="1341959"/>
                    <a:pt x="115614" y="952386"/>
                  </a:cubicBezTo>
                  <a:cubicBezTo>
                    <a:pt x="-31929" y="596342"/>
                    <a:pt x="-39549" y="247441"/>
                    <a:pt x="82371" y="88659"/>
                  </a:cubicBezTo>
                  <a:cubicBezTo>
                    <a:pt x="106089" y="56711"/>
                    <a:pt x="137808" y="31630"/>
                    <a:pt x="174382" y="15983"/>
                  </a:cubicBezTo>
                  <a:cubicBezTo>
                    <a:pt x="385076" y="-71361"/>
                    <a:pt x="700352" y="206483"/>
                    <a:pt x="878758" y="635870"/>
                  </a:cubicBezTo>
                  <a:cubicBezTo>
                    <a:pt x="1057161" y="1065257"/>
                    <a:pt x="1030586" y="1484929"/>
                    <a:pt x="819987" y="1572368"/>
                  </a:cubicBezTo>
                  <a:close/>
                </a:path>
              </a:pathLst>
            </a:custGeom>
            <a:solidFill>
              <a:srgbClr val="D4D1D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212264" y="383085"/>
              <a:ext cx="2285492" cy="3871201"/>
            </a:xfrm>
            <a:custGeom>
              <a:rect b="b" l="l" r="r" t="t"/>
              <a:pathLst>
                <a:path extrusionOk="0" h="1501921" w="886709">
                  <a:moveTo>
                    <a:pt x="758381" y="1500889"/>
                  </a:moveTo>
                  <a:cubicBezTo>
                    <a:pt x="596456" y="1515749"/>
                    <a:pt x="393764" y="1357348"/>
                    <a:pt x="235743" y="1101411"/>
                  </a:cubicBezTo>
                  <a:cubicBezTo>
                    <a:pt x="189548" y="1026202"/>
                    <a:pt x="149449" y="947439"/>
                    <a:pt x="115730" y="865858"/>
                  </a:cubicBezTo>
                  <a:cubicBezTo>
                    <a:pt x="94871" y="815661"/>
                    <a:pt x="76772" y="765559"/>
                    <a:pt x="61533" y="716030"/>
                  </a:cubicBezTo>
                  <a:cubicBezTo>
                    <a:pt x="-31526" y="415040"/>
                    <a:pt x="-22287" y="138624"/>
                    <a:pt x="82202" y="2131"/>
                  </a:cubicBezTo>
                  <a:cubicBezTo>
                    <a:pt x="323471" y="-26444"/>
                    <a:pt x="621127" y="225683"/>
                    <a:pt x="781336" y="611731"/>
                  </a:cubicBezTo>
                  <a:cubicBezTo>
                    <a:pt x="929831" y="969966"/>
                    <a:pt x="913162" y="1330392"/>
                    <a:pt x="758381" y="1500889"/>
                  </a:cubicBezTo>
                  <a:close/>
                </a:path>
              </a:pathLst>
            </a:custGeom>
            <a:solidFill>
              <a:srgbClr val="CAC6C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376887" y="1974100"/>
              <a:ext cx="1397667" cy="1247665"/>
            </a:xfrm>
            <a:custGeom>
              <a:rect b="b" l="l" r="r" t="t"/>
              <a:pathLst>
                <a:path extrusionOk="0" h="484060" w="542257">
                  <a:moveTo>
                    <a:pt x="539620" y="239959"/>
                  </a:moveTo>
                  <a:cubicBezTo>
                    <a:pt x="475422" y="273164"/>
                    <a:pt x="412937" y="309730"/>
                    <a:pt x="352550" y="349497"/>
                  </a:cubicBezTo>
                  <a:cubicBezTo>
                    <a:pt x="289684" y="390874"/>
                    <a:pt x="229295" y="435774"/>
                    <a:pt x="171575" y="483990"/>
                  </a:cubicBezTo>
                  <a:cubicBezTo>
                    <a:pt x="125378" y="408780"/>
                    <a:pt x="85278" y="330018"/>
                    <a:pt x="51559" y="248437"/>
                  </a:cubicBezTo>
                  <a:cubicBezTo>
                    <a:pt x="30700" y="198240"/>
                    <a:pt x="12601" y="148138"/>
                    <a:pt x="-2637" y="98608"/>
                  </a:cubicBezTo>
                  <a:cubicBezTo>
                    <a:pt x="50227" y="96408"/>
                    <a:pt x="102898" y="90579"/>
                    <a:pt x="154906" y="81178"/>
                  </a:cubicBezTo>
                  <a:cubicBezTo>
                    <a:pt x="246154" y="64842"/>
                    <a:pt x="335023" y="37563"/>
                    <a:pt x="419700" y="-7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05276" y="1960600"/>
              <a:ext cx="426203" cy="657373"/>
            </a:xfrm>
            <a:custGeom>
              <a:rect b="b" l="l" r="r" t="t"/>
              <a:pathLst>
                <a:path extrusionOk="0" h="255043" w="165355">
                  <a:moveTo>
                    <a:pt x="133488" y="252437"/>
                  </a:moveTo>
                  <a:cubicBezTo>
                    <a:pt x="130249" y="253752"/>
                    <a:pt x="126821" y="254561"/>
                    <a:pt x="123296" y="254818"/>
                  </a:cubicBezTo>
                  <a:cubicBezTo>
                    <a:pt x="89102" y="257866"/>
                    <a:pt x="43668" y="215385"/>
                    <a:pt x="16902" y="152901"/>
                  </a:cubicBezTo>
                  <a:cubicBezTo>
                    <a:pt x="-7483" y="95751"/>
                    <a:pt x="-8720" y="39649"/>
                    <a:pt x="11377" y="14217"/>
                  </a:cubicBezTo>
                  <a:cubicBezTo>
                    <a:pt x="15284" y="9016"/>
                    <a:pt x="20616" y="4968"/>
                    <a:pt x="26618" y="2501"/>
                  </a:cubicBezTo>
                  <a:cubicBezTo>
                    <a:pt x="61478" y="-11501"/>
                    <a:pt x="113675" y="33076"/>
                    <a:pt x="143204" y="102037"/>
                  </a:cubicBezTo>
                  <a:cubicBezTo>
                    <a:pt x="172732" y="170998"/>
                    <a:pt x="168158" y="238340"/>
                    <a:pt x="133488" y="252437"/>
                  </a:cubicBezTo>
                  <a:close/>
                </a:path>
              </a:pathLst>
            </a:custGeom>
            <a:solidFill>
              <a:srgbClr val="9D9E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2681354" y="1343055"/>
              <a:ext cx="2334068" cy="2622995"/>
            </a:xfrm>
            <a:custGeom>
              <a:rect b="b" l="l" r="r" t="t"/>
              <a:pathLst>
                <a:path extrusionOk="0" h="1017651" w="905555">
                  <a:moveTo>
                    <a:pt x="902918" y="589051"/>
                  </a:moveTo>
                  <a:lnTo>
                    <a:pt x="869008" y="606291"/>
                  </a:lnTo>
                  <a:lnTo>
                    <a:pt x="728896" y="677347"/>
                  </a:lnTo>
                  <a:lnTo>
                    <a:pt x="58620" y="1017580"/>
                  </a:lnTo>
                  <a:lnTo>
                    <a:pt x="58051" y="1017580"/>
                  </a:lnTo>
                  <a:cubicBezTo>
                    <a:pt x="54430" y="1009265"/>
                    <a:pt x="50907" y="1000788"/>
                    <a:pt x="47477" y="992149"/>
                  </a:cubicBezTo>
                  <a:cubicBezTo>
                    <a:pt x="20425" y="923226"/>
                    <a:pt x="4138" y="850559"/>
                    <a:pt x="-911" y="776693"/>
                  </a:cubicBezTo>
                  <a:cubicBezTo>
                    <a:pt x="-1576" y="767930"/>
                    <a:pt x="-1957" y="759548"/>
                    <a:pt x="-2243" y="751357"/>
                  </a:cubicBezTo>
                  <a:cubicBezTo>
                    <a:pt x="-2720" y="736307"/>
                    <a:pt x="-2815" y="722210"/>
                    <a:pt x="-2243" y="709256"/>
                  </a:cubicBezTo>
                  <a:cubicBezTo>
                    <a:pt x="-2243" y="707637"/>
                    <a:pt x="-2243" y="706113"/>
                    <a:pt x="-2243" y="704494"/>
                  </a:cubicBezTo>
                  <a:lnTo>
                    <a:pt x="-2243" y="703160"/>
                  </a:lnTo>
                  <a:cubicBezTo>
                    <a:pt x="-2243" y="699922"/>
                    <a:pt x="-2243" y="696778"/>
                    <a:pt x="-2243" y="693635"/>
                  </a:cubicBezTo>
                  <a:cubicBezTo>
                    <a:pt x="-1767" y="684110"/>
                    <a:pt x="-1197" y="674585"/>
                    <a:pt x="-530" y="666298"/>
                  </a:cubicBezTo>
                  <a:cubicBezTo>
                    <a:pt x="132916" y="594594"/>
                    <a:pt x="260266" y="512260"/>
                    <a:pt x="380471" y="420077"/>
                  </a:cubicBezTo>
                  <a:cubicBezTo>
                    <a:pt x="407236" y="399570"/>
                    <a:pt x="433144" y="378958"/>
                    <a:pt x="458289" y="358260"/>
                  </a:cubicBezTo>
                  <a:lnTo>
                    <a:pt x="469816" y="348735"/>
                  </a:lnTo>
                  <a:lnTo>
                    <a:pt x="469816" y="348259"/>
                  </a:lnTo>
                  <a:cubicBezTo>
                    <a:pt x="537728" y="291680"/>
                    <a:pt x="599927" y="234435"/>
                    <a:pt x="656791" y="177666"/>
                  </a:cubicBezTo>
                  <a:cubicBezTo>
                    <a:pt x="697177" y="137404"/>
                    <a:pt x="734895" y="97532"/>
                    <a:pt x="769949" y="58032"/>
                  </a:cubicBezTo>
                  <a:cubicBezTo>
                    <a:pt x="787474" y="38410"/>
                    <a:pt x="804333" y="19046"/>
                    <a:pt x="820525" y="-71"/>
                  </a:cubicBezTo>
                  <a:cubicBezTo>
                    <a:pt x="825574" y="86512"/>
                    <a:pt x="833957" y="176999"/>
                    <a:pt x="846244" y="271011"/>
                  </a:cubicBezTo>
                  <a:cubicBezTo>
                    <a:pt x="862150" y="384454"/>
                    <a:pt x="881296" y="490562"/>
                    <a:pt x="902918" y="5890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2199146" y="3672103"/>
              <a:ext cx="183" cy="11537"/>
            </a:xfrm>
            <a:custGeom>
              <a:rect b="b" l="l" r="r" t="t"/>
              <a:pathLst>
                <a:path extrusionOk="0" h="4476" w="71">
                  <a:moveTo>
                    <a:pt x="-2566" y="882"/>
                  </a:moveTo>
                  <a:cubicBezTo>
                    <a:pt x="-2661" y="568"/>
                    <a:pt x="-2661" y="244"/>
                    <a:pt x="-2566" y="-71"/>
                  </a:cubicBezTo>
                  <a:lnTo>
                    <a:pt x="-2566" y="882"/>
                  </a:lnTo>
                  <a:cubicBezTo>
                    <a:pt x="-2566" y="2025"/>
                    <a:pt x="-2566" y="3263"/>
                    <a:pt x="-2566" y="4406"/>
                  </a:cubicBez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3490410" y="4138473"/>
              <a:ext cx="787463" cy="1776100"/>
            </a:xfrm>
            <a:custGeom>
              <a:rect b="b" l="l" r="r" t="t"/>
              <a:pathLst>
                <a:path extrusionOk="0" h="1776100" w="787463">
                  <a:moveTo>
                    <a:pt x="787463" y="0"/>
                  </a:moveTo>
                  <a:lnTo>
                    <a:pt x="738768" y="1568853"/>
                  </a:lnTo>
                  <a:cubicBezTo>
                    <a:pt x="735232" y="1686339"/>
                    <a:pt x="655392" y="1779060"/>
                    <a:pt x="560395" y="1776028"/>
                  </a:cubicBezTo>
                  <a:lnTo>
                    <a:pt x="437355" y="1772238"/>
                  </a:lnTo>
                  <a:cubicBezTo>
                    <a:pt x="361559" y="1769964"/>
                    <a:pt x="296374" y="1706296"/>
                    <a:pt x="277424" y="1615596"/>
                  </a:cubicBezTo>
                  <a:lnTo>
                    <a:pt x="0" y="291380"/>
                  </a:lnTo>
                  <a:lnTo>
                    <a:pt x="104118" y="241813"/>
                  </a:lnTo>
                  <a:cubicBezTo>
                    <a:pt x="274822" y="166393"/>
                    <a:pt x="449649" y="100688"/>
                    <a:pt x="627745" y="450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3465710" y="4207625"/>
              <a:ext cx="582042" cy="1714522"/>
            </a:xfrm>
            <a:custGeom>
              <a:rect b="b" l="l" r="r" t="t"/>
              <a:pathLst>
                <a:path extrusionOk="0" h="1714522" w="582042">
                  <a:moveTo>
                    <a:pt x="581929" y="0"/>
                  </a:moveTo>
                  <a:lnTo>
                    <a:pt x="582042" y="1482"/>
                  </a:lnTo>
                  <a:lnTo>
                    <a:pt x="535300" y="1507036"/>
                  </a:lnTo>
                  <a:cubicBezTo>
                    <a:pt x="531766" y="1624266"/>
                    <a:pt x="452936" y="1717242"/>
                    <a:pt x="359708" y="1714462"/>
                  </a:cubicBezTo>
                  <a:cubicBezTo>
                    <a:pt x="280883" y="1711934"/>
                    <a:pt x="214687" y="1641446"/>
                    <a:pt x="199783" y="1544680"/>
                  </a:cubicBezTo>
                  <a:lnTo>
                    <a:pt x="0" y="232468"/>
                  </a:lnTo>
                  <a:lnTo>
                    <a:pt x="118185" y="176205"/>
                  </a:lnTo>
                  <a:cubicBezTo>
                    <a:pt x="203537" y="138495"/>
                    <a:pt x="289920" y="103214"/>
                    <a:pt x="377226" y="70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9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grpSp>
        <p:nvGrpSpPr>
          <p:cNvPr id="689" name="Google Shape;689;p9"/>
          <p:cNvGrpSpPr/>
          <p:nvPr/>
        </p:nvGrpSpPr>
        <p:grpSpPr>
          <a:xfrm>
            <a:off x="188666" y="834470"/>
            <a:ext cx="329504" cy="1024279"/>
            <a:chOff x="11509980" y="242351"/>
            <a:chExt cx="439339" cy="1365706"/>
          </a:xfrm>
        </p:grpSpPr>
        <p:sp>
          <p:nvSpPr>
            <p:cNvPr id="690" name="Google Shape;690;p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9"/>
          <p:cNvGrpSpPr/>
          <p:nvPr/>
        </p:nvGrpSpPr>
        <p:grpSpPr>
          <a:xfrm>
            <a:off x="3691425" y="3737029"/>
            <a:ext cx="3244217" cy="246402"/>
            <a:chOff x="1351481" y="5695915"/>
            <a:chExt cx="5088169" cy="386452"/>
          </a:xfrm>
        </p:grpSpPr>
        <p:sp>
          <p:nvSpPr>
            <p:cNvPr id="715" name="Google Shape;715;p9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6" name="Google Shape;716;p9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717" name="Google Shape;717;p9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1" name="Google Shape;721;p9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2" name="Google Shape;722;p9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723" name="Google Shape;723;p9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9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727" name="Google Shape;727;p9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9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731" name="Google Shape;731;p9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9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734" name="Google Shape;734;p9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6" name="Google Shape;736;p9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9"/>
          <p:cNvGrpSpPr/>
          <p:nvPr/>
        </p:nvGrpSpPr>
        <p:grpSpPr>
          <a:xfrm>
            <a:off x="2416203" y="1031346"/>
            <a:ext cx="151192" cy="151192"/>
            <a:chOff x="2205238" y="-492150"/>
            <a:chExt cx="196200" cy="196200"/>
          </a:xfrm>
        </p:grpSpPr>
        <p:sp>
          <p:nvSpPr>
            <p:cNvPr id="738" name="Google Shape;738;p9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"/>
          <p:cNvSpPr/>
          <p:nvPr/>
        </p:nvSpPr>
        <p:spPr>
          <a:xfrm flipH="1">
            <a:off x="5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0"/>
          <p:cNvSpPr/>
          <p:nvPr/>
        </p:nvSpPr>
        <p:spPr>
          <a:xfrm flipH="1">
            <a:off x="7069971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0"/>
          <p:cNvSpPr/>
          <p:nvPr/>
        </p:nvSpPr>
        <p:spPr>
          <a:xfrm flipH="1">
            <a:off x="1135236" y="850665"/>
            <a:ext cx="6797700" cy="3669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0"/>
          <p:cNvSpPr/>
          <p:nvPr/>
        </p:nvSpPr>
        <p:spPr>
          <a:xfrm flipH="1">
            <a:off x="1235964" y="737727"/>
            <a:ext cx="6797700" cy="3669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"/>
          <p:cNvSpPr/>
          <p:nvPr/>
        </p:nvSpPr>
        <p:spPr>
          <a:xfrm flipH="1">
            <a:off x="7893649" y="152311"/>
            <a:ext cx="1061696" cy="135769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0"/>
          <p:cNvSpPr/>
          <p:nvPr/>
        </p:nvSpPr>
        <p:spPr>
          <a:xfrm flipH="1">
            <a:off x="7893649" y="348624"/>
            <a:ext cx="1061696" cy="135252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0"/>
          <p:cNvSpPr/>
          <p:nvPr/>
        </p:nvSpPr>
        <p:spPr>
          <a:xfrm flipH="1">
            <a:off x="336639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0"/>
          <p:cNvSpPr/>
          <p:nvPr/>
        </p:nvSpPr>
        <p:spPr>
          <a:xfrm flipH="1">
            <a:off x="336639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9" name="Google Shape;749;p10"/>
          <p:cNvGrpSpPr/>
          <p:nvPr/>
        </p:nvGrpSpPr>
        <p:grpSpPr>
          <a:xfrm flipH="1">
            <a:off x="182016" y="181763"/>
            <a:ext cx="329504" cy="1024279"/>
            <a:chOff x="11509980" y="242351"/>
            <a:chExt cx="439339" cy="1365706"/>
          </a:xfrm>
        </p:grpSpPr>
        <p:sp>
          <p:nvSpPr>
            <p:cNvPr id="750" name="Google Shape;750;p10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10"/>
          <p:cNvGrpSpPr/>
          <p:nvPr/>
        </p:nvGrpSpPr>
        <p:grpSpPr>
          <a:xfrm flipH="1" rot="-5400000">
            <a:off x="5974001" y="4294315"/>
            <a:ext cx="329505" cy="1024279"/>
            <a:chOff x="257323" y="5204757"/>
            <a:chExt cx="439340" cy="1365706"/>
          </a:xfrm>
        </p:grpSpPr>
        <p:sp>
          <p:nvSpPr>
            <p:cNvPr id="775" name="Google Shape;775;p10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10"/>
          <p:cNvGrpSpPr/>
          <p:nvPr/>
        </p:nvGrpSpPr>
        <p:grpSpPr>
          <a:xfrm flipH="1">
            <a:off x="8625834" y="834470"/>
            <a:ext cx="329504" cy="1024279"/>
            <a:chOff x="11509980" y="242351"/>
            <a:chExt cx="439339" cy="1365706"/>
          </a:xfrm>
        </p:grpSpPr>
        <p:sp>
          <p:nvSpPr>
            <p:cNvPr id="800" name="Google Shape;800;p10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10"/>
          <p:cNvGrpSpPr/>
          <p:nvPr/>
        </p:nvGrpSpPr>
        <p:grpSpPr>
          <a:xfrm flipH="1">
            <a:off x="7759315" y="850640"/>
            <a:ext cx="173617" cy="173617"/>
            <a:chOff x="2205238" y="-492150"/>
            <a:chExt cx="196200" cy="196200"/>
          </a:xfrm>
        </p:grpSpPr>
        <p:sp>
          <p:nvSpPr>
            <p:cNvPr id="825" name="Google Shape;825;p10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10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28" name="Google Shape;828;p10"/>
          <p:cNvGrpSpPr/>
          <p:nvPr/>
        </p:nvGrpSpPr>
        <p:grpSpPr>
          <a:xfrm>
            <a:off x="759014" y="2973101"/>
            <a:ext cx="848601" cy="755082"/>
            <a:chOff x="758231" y="2398960"/>
            <a:chExt cx="1131468" cy="1006776"/>
          </a:xfrm>
        </p:grpSpPr>
        <p:sp>
          <p:nvSpPr>
            <p:cNvPr id="829" name="Google Shape;829;p10"/>
            <p:cNvSpPr/>
            <p:nvPr/>
          </p:nvSpPr>
          <p:spPr>
            <a:xfrm>
              <a:off x="816925" y="2456823"/>
              <a:ext cx="1072774" cy="948913"/>
            </a:xfrm>
            <a:custGeom>
              <a:rect b="b" l="l" r="r" t="t"/>
              <a:pathLst>
                <a:path extrusionOk="0" h="948913" w="1072774">
                  <a:moveTo>
                    <a:pt x="1063246" y="264944"/>
                  </a:moveTo>
                  <a:lnTo>
                    <a:pt x="946089" y="422821"/>
                  </a:lnTo>
                  <a:cubicBezTo>
                    <a:pt x="974592" y="683291"/>
                    <a:pt x="786551" y="917552"/>
                    <a:pt x="526090" y="946056"/>
                  </a:cubicBezTo>
                  <a:cubicBezTo>
                    <a:pt x="265620" y="974559"/>
                    <a:pt x="31358" y="786518"/>
                    <a:pt x="2855" y="526057"/>
                  </a:cubicBezTo>
                  <a:cubicBezTo>
                    <a:pt x="-25658" y="265587"/>
                    <a:pt x="162384" y="31325"/>
                    <a:pt x="422854" y="2822"/>
                  </a:cubicBezTo>
                  <a:cubicBezTo>
                    <a:pt x="578632" y="-14234"/>
                    <a:pt x="732776" y="46738"/>
                    <a:pt x="834736" y="165735"/>
                  </a:cubicBezTo>
                  <a:lnTo>
                    <a:pt x="1030206" y="188506"/>
                  </a:lnTo>
                  <a:cubicBezTo>
                    <a:pt x="1056567" y="191533"/>
                    <a:pt x="1075480" y="215357"/>
                    <a:pt x="1072453" y="241718"/>
                  </a:cubicBezTo>
                  <a:cubicBezTo>
                    <a:pt x="1071488" y="250129"/>
                    <a:pt x="1068309" y="258148"/>
                    <a:pt x="1063246" y="2649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771686" y="2412458"/>
              <a:ext cx="1073440" cy="949625"/>
            </a:xfrm>
            <a:custGeom>
              <a:rect b="b" l="l" r="r" t="t"/>
              <a:pathLst>
                <a:path extrusionOk="0" h="949625" w="1073440">
                  <a:moveTo>
                    <a:pt x="1063927" y="265018"/>
                  </a:moveTo>
                  <a:lnTo>
                    <a:pt x="946769" y="422806"/>
                  </a:lnTo>
                  <a:cubicBezTo>
                    <a:pt x="975478" y="683446"/>
                    <a:pt x="787464" y="918019"/>
                    <a:pt x="526824" y="946729"/>
                  </a:cubicBezTo>
                  <a:cubicBezTo>
                    <a:pt x="266175" y="975437"/>
                    <a:pt x="31610" y="787423"/>
                    <a:pt x="2892" y="526783"/>
                  </a:cubicBezTo>
                  <a:cubicBezTo>
                    <a:pt x="-25817" y="266134"/>
                    <a:pt x="162198" y="31569"/>
                    <a:pt x="422847" y="2860"/>
                  </a:cubicBezTo>
                  <a:cubicBezTo>
                    <a:pt x="578821" y="-14329"/>
                    <a:pt x="733207" y="46670"/>
                    <a:pt x="835327" y="165809"/>
                  </a:cubicBezTo>
                  <a:lnTo>
                    <a:pt x="1030887" y="188491"/>
                  </a:lnTo>
                  <a:cubicBezTo>
                    <a:pt x="1057292" y="191571"/>
                    <a:pt x="1076196" y="215476"/>
                    <a:pt x="1073106" y="241881"/>
                  </a:cubicBezTo>
                  <a:cubicBezTo>
                    <a:pt x="1072133" y="250266"/>
                    <a:pt x="1068963" y="258241"/>
                    <a:pt x="1063927" y="265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758231" y="2398960"/>
              <a:ext cx="1100043" cy="976193"/>
            </a:xfrm>
            <a:custGeom>
              <a:rect b="b" l="l" r="r" t="t"/>
              <a:pathLst>
                <a:path extrusionOk="0" h="976193" w="1100043">
                  <a:moveTo>
                    <a:pt x="488379" y="976193"/>
                  </a:moveTo>
                  <a:cubicBezTo>
                    <a:pt x="218810" y="976353"/>
                    <a:pt x="157" y="757951"/>
                    <a:pt x="-3" y="488381"/>
                  </a:cubicBezTo>
                  <a:cubicBezTo>
                    <a:pt x="-155" y="218812"/>
                    <a:pt x="218247" y="160"/>
                    <a:pt x="487817" y="-1"/>
                  </a:cubicBezTo>
                  <a:cubicBezTo>
                    <a:pt x="628593" y="-81"/>
                    <a:pt x="762556" y="60623"/>
                    <a:pt x="855300" y="166538"/>
                  </a:cubicBezTo>
                  <a:lnTo>
                    <a:pt x="1045592" y="188683"/>
                  </a:lnTo>
                  <a:cubicBezTo>
                    <a:pt x="1079346" y="192594"/>
                    <a:pt x="1103536" y="223125"/>
                    <a:pt x="1099625" y="256879"/>
                  </a:cubicBezTo>
                  <a:cubicBezTo>
                    <a:pt x="1098384" y="267595"/>
                    <a:pt x="1094348" y="277801"/>
                    <a:pt x="1087918" y="286463"/>
                  </a:cubicBezTo>
                  <a:lnTo>
                    <a:pt x="974065" y="439786"/>
                  </a:lnTo>
                  <a:cubicBezTo>
                    <a:pt x="975663" y="455752"/>
                    <a:pt x="976431" y="471781"/>
                    <a:pt x="976387" y="487828"/>
                  </a:cubicBezTo>
                  <a:cubicBezTo>
                    <a:pt x="976288" y="757361"/>
                    <a:pt x="757913" y="975898"/>
                    <a:pt x="488379" y="976193"/>
                  </a:cubicBezTo>
                  <a:close/>
                  <a:moveTo>
                    <a:pt x="488379" y="26877"/>
                  </a:moveTo>
                  <a:cubicBezTo>
                    <a:pt x="233999" y="27234"/>
                    <a:pt x="28081" y="233742"/>
                    <a:pt x="28438" y="488122"/>
                  </a:cubicBezTo>
                  <a:cubicBezTo>
                    <a:pt x="28795" y="742493"/>
                    <a:pt x="235303" y="948421"/>
                    <a:pt x="489674" y="948064"/>
                  </a:cubicBezTo>
                  <a:cubicBezTo>
                    <a:pt x="744054" y="947707"/>
                    <a:pt x="949982" y="741199"/>
                    <a:pt x="949624" y="486819"/>
                  </a:cubicBezTo>
                  <a:cubicBezTo>
                    <a:pt x="949598" y="470388"/>
                    <a:pt x="948696" y="453975"/>
                    <a:pt x="946919" y="437643"/>
                  </a:cubicBezTo>
                  <a:lnTo>
                    <a:pt x="946294" y="432375"/>
                  </a:lnTo>
                  <a:lnTo>
                    <a:pt x="1066666" y="270122"/>
                  </a:lnTo>
                  <a:cubicBezTo>
                    <a:pt x="1078087" y="254709"/>
                    <a:pt x="1074863" y="232957"/>
                    <a:pt x="1059451" y="221527"/>
                  </a:cubicBezTo>
                  <a:cubicBezTo>
                    <a:pt x="1054575" y="217919"/>
                    <a:pt x="1048842" y="215642"/>
                    <a:pt x="1042824" y="214937"/>
                  </a:cubicBezTo>
                  <a:lnTo>
                    <a:pt x="842084" y="191630"/>
                  </a:lnTo>
                  <a:lnTo>
                    <a:pt x="838691" y="187612"/>
                  </a:lnTo>
                  <a:cubicBezTo>
                    <a:pt x="750966" y="85492"/>
                    <a:pt x="623003" y="26779"/>
                    <a:pt x="488379" y="26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948273" y="25947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943808" y="25893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x-L5TZSSWeMOOjVkzuHEqTZ6K6s1-4Ia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www.youtube.com/watch?v=Dw283LyJKcM" TargetMode="External"/><Relationship Id="rId6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W6wIEp-M4tg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5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1</a:t>
            </a:r>
            <a:endParaRPr/>
          </a:p>
        </p:txBody>
      </p:sp>
      <p:sp>
        <p:nvSpPr>
          <p:cNvPr id="1534" name="Google Shape;1534;p25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4"/>
          <p:cNvSpPr txBox="1"/>
          <p:nvPr>
            <p:ph idx="1" type="body"/>
          </p:nvPr>
        </p:nvSpPr>
        <p:spPr>
          <a:xfrm>
            <a:off x="707645" y="1281743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Your own copy of the slides on Keynote</a:t>
            </a:r>
            <a:endParaRPr sz="1800"/>
          </a:p>
        </p:txBody>
      </p:sp>
      <p:sp>
        <p:nvSpPr>
          <p:cNvPr id="1596" name="Google Shape;1596;p34"/>
          <p:cNvSpPr txBox="1"/>
          <p:nvPr>
            <p:ph idx="2" type="body"/>
          </p:nvPr>
        </p:nvSpPr>
        <p:spPr>
          <a:xfrm>
            <a:off x="108397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Make sure your copy has YOUR NAME</a:t>
            </a:r>
            <a:endParaRPr sz="1800"/>
          </a:p>
        </p:txBody>
      </p:sp>
      <p:sp>
        <p:nvSpPr>
          <p:cNvPr id="1597" name="Google Shape;1597;p34"/>
          <p:cNvSpPr txBox="1"/>
          <p:nvPr>
            <p:ph idx="3" type="body"/>
          </p:nvPr>
        </p:nvSpPr>
        <p:spPr>
          <a:xfrm>
            <a:off x="1436549" y="3226870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Check the story is in the correct order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8" name="Google Shape;1598;p34"/>
          <p:cNvSpPr txBox="1"/>
          <p:nvPr>
            <p:ph idx="4" type="body"/>
          </p:nvPr>
        </p:nvSpPr>
        <p:spPr>
          <a:xfrm>
            <a:off x="18548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All slides formatted clearly (same font)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9" name="Google Shape;1599;p34"/>
          <p:cNvSpPr txBox="1"/>
          <p:nvPr>
            <p:ph type="title"/>
          </p:nvPr>
        </p:nvSpPr>
        <p:spPr>
          <a:xfrm>
            <a:off x="-772169" y="180425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What you should have so far: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5"/>
          <p:cNvSpPr txBox="1"/>
          <p:nvPr>
            <p:ph type="title"/>
          </p:nvPr>
        </p:nvSpPr>
        <p:spPr>
          <a:xfrm>
            <a:off x="-1422012" y="35437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trace an image? </a:t>
            </a:r>
            <a:endParaRPr/>
          </a:p>
        </p:txBody>
      </p:sp>
      <p:sp>
        <p:nvSpPr>
          <p:cNvPr id="1605" name="Google Shape;1605;p35"/>
          <p:cNvSpPr txBox="1"/>
          <p:nvPr/>
        </p:nvSpPr>
        <p:spPr>
          <a:xfrm>
            <a:off x="471600" y="1277475"/>
            <a:ext cx="4100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Get YOUR iPad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Open your story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You need an Apple pen 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Scribble mode off 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Choose 2 images you want to trace and animate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  <p:pic>
        <p:nvPicPr>
          <p:cNvPr id="1606" name="Google Shape;16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700" y="1789275"/>
            <a:ext cx="4047225" cy="15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35"/>
          <p:cNvSpPr txBox="1"/>
          <p:nvPr/>
        </p:nvSpPr>
        <p:spPr>
          <a:xfrm>
            <a:off x="4173625" y="3811700"/>
            <a:ext cx="3381600" cy="60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latin typeface="Boogaloo"/>
                <a:ea typeface="Boogaloo"/>
                <a:cs typeface="Boogaloo"/>
                <a:sym typeface="Boogaloo"/>
              </a:rPr>
              <a:t>Vocab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    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Opacity       Transparent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6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ctr">
              <a:spcBef>
                <a:spcPts val="0"/>
              </a:spcBef>
              <a:spcAft>
                <a:spcPts val="0"/>
              </a:spcAft>
              <a:buSzPts val="3800"/>
              <a:buChar char="-"/>
            </a:pPr>
            <a:r>
              <a:rPr lang="en-GB"/>
              <a:t>Trace 3 or 4 images </a:t>
            </a:r>
            <a:endParaRPr/>
          </a:p>
          <a:p>
            <a:pPr indent="-469900" lvl="0" marL="457200" rtl="0" algn="ctr">
              <a:spcBef>
                <a:spcPts val="0"/>
              </a:spcBef>
              <a:spcAft>
                <a:spcPts val="0"/>
              </a:spcAft>
              <a:buSzPts val="3800"/>
              <a:buChar char="-"/>
            </a:pPr>
            <a:r>
              <a:rPr lang="en-GB"/>
              <a:t>Remove the backgrounds on the rest</a:t>
            </a:r>
            <a:endParaRPr/>
          </a:p>
        </p:txBody>
      </p:sp>
      <p:pic>
        <p:nvPicPr>
          <p:cNvPr id="1613" name="Google Shape;1613;p36"/>
          <p:cNvPicPr preferRelativeResize="0"/>
          <p:nvPr/>
        </p:nvPicPr>
        <p:blipFill rotWithShape="1">
          <a:blip r:embed="rId3">
            <a:alphaModFix/>
          </a:blip>
          <a:srcRect b="41700" l="32240" r="0" t="18672"/>
          <a:stretch/>
        </p:blipFill>
        <p:spPr>
          <a:xfrm>
            <a:off x="1749163" y="1862500"/>
            <a:ext cx="5645776" cy="24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36"/>
          <p:cNvSpPr/>
          <p:nvPr/>
        </p:nvSpPr>
        <p:spPr>
          <a:xfrm rot="-5836401">
            <a:off x="4891009" y="2797152"/>
            <a:ext cx="1537875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7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3</a:t>
            </a:r>
            <a:endParaRPr/>
          </a:p>
        </p:txBody>
      </p:sp>
      <p:sp>
        <p:nvSpPr>
          <p:cNvPr id="1620" name="Google Shape;1620;p37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621" name="Google Shape;1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8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Describe to the person </a:t>
            </a:r>
            <a:r>
              <a:rPr lang="en-GB"/>
              <a:t>next</a:t>
            </a:r>
            <a:r>
              <a:rPr lang="en-GB"/>
              <a:t> to you, how do you trace an image?</a:t>
            </a:r>
            <a:endParaRPr/>
          </a:p>
        </p:txBody>
      </p:sp>
      <p:sp>
        <p:nvSpPr>
          <p:cNvPr id="1627" name="Google Shape;1627;p38"/>
          <p:cNvSpPr txBox="1"/>
          <p:nvPr/>
        </p:nvSpPr>
        <p:spPr>
          <a:xfrm>
            <a:off x="51100" y="4235525"/>
            <a:ext cx="3381600" cy="603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latin typeface="Boogaloo"/>
                <a:ea typeface="Boogaloo"/>
                <a:cs typeface="Boogaloo"/>
                <a:sym typeface="Boogaloo"/>
              </a:rPr>
              <a:t>Vocab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    Opacity       Transparent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9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633" name="Google Shape;1633;p39"/>
          <p:cNvSpPr txBox="1"/>
          <p:nvPr>
            <p:ph idx="1" type="body"/>
          </p:nvPr>
        </p:nvSpPr>
        <p:spPr>
          <a:xfrm>
            <a:off x="857250" y="1489400"/>
            <a:ext cx="74124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format slides on Keynote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trace an image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animate my slides to create an ebook 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publish my work 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40"/>
          <p:cNvSpPr txBox="1"/>
          <p:nvPr>
            <p:ph idx="1" type="body"/>
          </p:nvPr>
        </p:nvSpPr>
        <p:spPr>
          <a:xfrm>
            <a:off x="707645" y="1281743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Your own slides copy all </a:t>
            </a:r>
            <a:r>
              <a:rPr lang="en-GB" sz="2300"/>
              <a:t>formatted</a:t>
            </a:r>
            <a:r>
              <a:rPr lang="en-GB" sz="2300"/>
              <a:t> </a:t>
            </a:r>
            <a:endParaRPr sz="2300"/>
          </a:p>
        </p:txBody>
      </p:sp>
      <p:sp>
        <p:nvSpPr>
          <p:cNvPr id="1639" name="Google Shape;1639;p40"/>
          <p:cNvSpPr txBox="1"/>
          <p:nvPr>
            <p:ph idx="2" type="body"/>
          </p:nvPr>
        </p:nvSpPr>
        <p:spPr>
          <a:xfrm>
            <a:off x="108397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All slides formatted clearly (same font)</a:t>
            </a:r>
            <a:endParaRPr sz="2300"/>
          </a:p>
        </p:txBody>
      </p:sp>
      <p:sp>
        <p:nvSpPr>
          <p:cNvPr id="1640" name="Google Shape;1640;p40"/>
          <p:cNvSpPr txBox="1"/>
          <p:nvPr>
            <p:ph idx="3" type="body"/>
          </p:nvPr>
        </p:nvSpPr>
        <p:spPr>
          <a:xfrm>
            <a:off x="1436549" y="3226870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At least 2 or 3 images traced </a:t>
            </a:r>
            <a:endParaRPr sz="2300"/>
          </a:p>
        </p:txBody>
      </p:sp>
      <p:sp>
        <p:nvSpPr>
          <p:cNvPr id="1641" name="Google Shape;1641;p40"/>
          <p:cNvSpPr txBox="1"/>
          <p:nvPr>
            <p:ph idx="4" type="body"/>
          </p:nvPr>
        </p:nvSpPr>
        <p:spPr>
          <a:xfrm>
            <a:off x="18548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2" name="Google Shape;1642;p40"/>
          <p:cNvSpPr txBox="1"/>
          <p:nvPr>
            <p:ph type="title"/>
          </p:nvPr>
        </p:nvSpPr>
        <p:spPr>
          <a:xfrm>
            <a:off x="-772169" y="180425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What you should have so far: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41"/>
          <p:cNvSpPr txBox="1"/>
          <p:nvPr>
            <p:ph type="title"/>
          </p:nvPr>
        </p:nvSpPr>
        <p:spPr>
          <a:xfrm>
            <a:off x="1512950" y="177906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mean to ‘animate’ an item?</a:t>
            </a:r>
            <a:endParaRPr/>
          </a:p>
        </p:txBody>
      </p:sp>
      <p:pic>
        <p:nvPicPr>
          <p:cNvPr id="1648" name="Google Shape;1648;p41"/>
          <p:cNvPicPr preferRelativeResize="0"/>
          <p:nvPr/>
        </p:nvPicPr>
        <p:blipFill rotWithShape="1">
          <a:blip r:embed="rId3">
            <a:alphaModFix/>
          </a:blip>
          <a:srcRect b="37273" l="0" r="0" t="16682"/>
          <a:stretch/>
        </p:blipFill>
        <p:spPr>
          <a:xfrm>
            <a:off x="2338250" y="2768250"/>
            <a:ext cx="4740301" cy="13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42"/>
          <p:cNvSpPr txBox="1"/>
          <p:nvPr>
            <p:ph type="title"/>
          </p:nvPr>
        </p:nvSpPr>
        <p:spPr>
          <a:xfrm>
            <a:off x="291691" y="167328"/>
            <a:ext cx="66138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animate:</a:t>
            </a:r>
            <a:endParaRPr/>
          </a:p>
        </p:txBody>
      </p:sp>
      <p:pic>
        <p:nvPicPr>
          <p:cNvPr id="1654" name="Google Shape;1654;p42"/>
          <p:cNvPicPr preferRelativeResize="0"/>
          <p:nvPr/>
        </p:nvPicPr>
        <p:blipFill rotWithShape="1">
          <a:blip r:embed="rId3">
            <a:alphaModFix/>
          </a:blip>
          <a:srcRect b="37273" l="36054" r="20663" t="16682"/>
          <a:stretch/>
        </p:blipFill>
        <p:spPr>
          <a:xfrm>
            <a:off x="0" y="890000"/>
            <a:ext cx="3928624" cy="26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525" y="167326"/>
            <a:ext cx="3152123" cy="31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42"/>
          <p:cNvPicPr preferRelativeResize="0"/>
          <p:nvPr/>
        </p:nvPicPr>
        <p:blipFill rotWithShape="1">
          <a:blip r:embed="rId5">
            <a:alphaModFix/>
          </a:blip>
          <a:srcRect b="17904" l="62995" r="0" t="0"/>
          <a:stretch/>
        </p:blipFill>
        <p:spPr>
          <a:xfrm>
            <a:off x="6705800" y="982450"/>
            <a:ext cx="2537725" cy="42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42"/>
          <p:cNvSpPr/>
          <p:nvPr/>
        </p:nvSpPr>
        <p:spPr>
          <a:xfrm rot="-5836401">
            <a:off x="2550309" y="2492414"/>
            <a:ext cx="1537875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58" name="Google Shape;1658;p42"/>
          <p:cNvSpPr/>
          <p:nvPr/>
        </p:nvSpPr>
        <p:spPr>
          <a:xfrm rot="-5836424">
            <a:off x="4193056" y="3508943"/>
            <a:ext cx="1146829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59" name="Google Shape;1659;p42"/>
          <p:cNvSpPr/>
          <p:nvPr/>
        </p:nvSpPr>
        <p:spPr>
          <a:xfrm rot="2879668">
            <a:off x="8220391" y="483852"/>
            <a:ext cx="836518" cy="6070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60" name="Google Shape;1660;p42"/>
          <p:cNvSpPr/>
          <p:nvPr/>
        </p:nvSpPr>
        <p:spPr>
          <a:xfrm rot="2468279">
            <a:off x="7811524" y="3759790"/>
            <a:ext cx="1045640" cy="6068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61" name="Google Shape;1661;p42"/>
          <p:cNvSpPr txBox="1"/>
          <p:nvPr/>
        </p:nvSpPr>
        <p:spPr>
          <a:xfrm>
            <a:off x="628000" y="3673650"/>
            <a:ext cx="3496500" cy="1214700"/>
          </a:xfrm>
          <a:prstGeom prst="rect">
            <a:avLst/>
          </a:prstGeom>
          <a:solidFill>
            <a:srgbClr val="FDFFF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Remember it is an e-book it needs to be simple and clear!</a:t>
            </a:r>
            <a:endParaRPr b="1" sz="23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3"/>
          <p:cNvSpPr txBox="1"/>
          <p:nvPr/>
        </p:nvSpPr>
        <p:spPr>
          <a:xfrm>
            <a:off x="110525" y="69675"/>
            <a:ext cx="4755600" cy="646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rPr>
              <a:t>Exporting to SeeSaw</a:t>
            </a:r>
            <a:endParaRPr sz="2800">
              <a:solidFill>
                <a:schemeClr val="dk1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pic>
        <p:nvPicPr>
          <p:cNvPr id="1667" name="Google Shape;16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975" y="1775163"/>
            <a:ext cx="1631725" cy="16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675" y="2286231"/>
            <a:ext cx="565676" cy="5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050" y="1775175"/>
            <a:ext cx="1749300" cy="1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43"/>
          <p:cNvSpPr/>
          <p:nvPr/>
        </p:nvSpPr>
        <p:spPr>
          <a:xfrm>
            <a:off x="3221600" y="2667225"/>
            <a:ext cx="911400" cy="5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71" name="Google Shape;1671;p43"/>
          <p:cNvSpPr/>
          <p:nvPr/>
        </p:nvSpPr>
        <p:spPr>
          <a:xfrm>
            <a:off x="5221400" y="2663125"/>
            <a:ext cx="911400" cy="5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72" name="Google Shape;1672;p43"/>
          <p:cNvSpPr txBox="1"/>
          <p:nvPr/>
        </p:nvSpPr>
        <p:spPr>
          <a:xfrm>
            <a:off x="4176950" y="2946825"/>
            <a:ext cx="91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26" title="Portal stories 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650" y="1317175"/>
            <a:ext cx="3568450" cy="2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26"/>
          <p:cNvSpPr txBox="1"/>
          <p:nvPr>
            <p:ph idx="4294967295" type="ctrTitle"/>
          </p:nvPr>
        </p:nvSpPr>
        <p:spPr>
          <a:xfrm>
            <a:off x="961927" y="307650"/>
            <a:ext cx="7680000" cy="716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40"/>
              <a:t>Retelling a story with Keynote - WAGOLL</a:t>
            </a:r>
            <a:endParaRPr sz="3440"/>
          </a:p>
        </p:txBody>
      </p:sp>
      <p:pic>
        <p:nvPicPr>
          <p:cNvPr descr="Ms. Taylor Reads Lift by Minh Le Illustrated by Dan Santat" id="1542" name="Google Shape;1542;p26" title="Lift By Minh Le  Illustrations by Dan Santa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00" y="1317175"/>
            <a:ext cx="3568450" cy="2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26"/>
          <p:cNvSpPr txBox="1"/>
          <p:nvPr>
            <p:ph idx="4294967295" type="title"/>
          </p:nvPr>
        </p:nvSpPr>
        <p:spPr>
          <a:xfrm>
            <a:off x="1813293" y="3977550"/>
            <a:ext cx="1370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</a:t>
            </a:r>
            <a:endParaRPr/>
          </a:p>
        </p:txBody>
      </p:sp>
      <p:sp>
        <p:nvSpPr>
          <p:cNvPr id="1544" name="Google Shape;1544;p26"/>
          <p:cNvSpPr txBox="1"/>
          <p:nvPr>
            <p:ph idx="4294967295" type="title"/>
          </p:nvPr>
        </p:nvSpPr>
        <p:spPr>
          <a:xfrm>
            <a:off x="6076855" y="3977550"/>
            <a:ext cx="2223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4"/>
          <p:cNvSpPr txBox="1"/>
          <p:nvPr>
            <p:ph type="title"/>
          </p:nvPr>
        </p:nvSpPr>
        <p:spPr>
          <a:xfrm>
            <a:off x="128337" y="124950"/>
            <a:ext cx="15273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700"/>
              <a:t>3C</a:t>
            </a:r>
            <a:endParaRPr sz="5700"/>
          </a:p>
        </p:txBody>
      </p:sp>
      <p:pic>
        <p:nvPicPr>
          <p:cNvPr id="1678" name="Google Shape;1678;p44" title="Screenshot 2025-09-17 at 08.07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646" y="68350"/>
            <a:ext cx="4898675" cy="49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5"/>
          <p:cNvSpPr txBox="1"/>
          <p:nvPr>
            <p:ph type="title"/>
          </p:nvPr>
        </p:nvSpPr>
        <p:spPr>
          <a:xfrm>
            <a:off x="1120041" y="889753"/>
            <a:ext cx="66138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3H</a:t>
            </a:r>
            <a:endParaRPr/>
          </a:p>
        </p:txBody>
      </p:sp>
      <p:pic>
        <p:nvPicPr>
          <p:cNvPr id="1684" name="Google Shape;16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950" y="1990453"/>
            <a:ext cx="2333625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7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550" name="Google Shape;1550;p27"/>
          <p:cNvSpPr txBox="1"/>
          <p:nvPr>
            <p:ph idx="1" type="body"/>
          </p:nvPr>
        </p:nvSpPr>
        <p:spPr>
          <a:xfrm>
            <a:off x="857250" y="1489400"/>
            <a:ext cx="69660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format slides on Keynote 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trace an image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animate my slides to create an ebook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</a:t>
            </a:r>
            <a:r>
              <a:rPr lang="en-GB" sz="2400"/>
              <a:t>publish</a:t>
            </a:r>
            <a:r>
              <a:rPr lang="en-GB" sz="2400"/>
              <a:t> my work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8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Colour Monster</a:t>
            </a:r>
            <a:endParaRPr/>
          </a:p>
        </p:txBody>
      </p:sp>
      <p:pic>
        <p:nvPicPr>
          <p:cNvPr descr="&quot;The Color Monster&quot;&#10;by Anna Llenas&#10;&#10;Narrated by Mr. Joshua Brooks&#10;&#10;*I do not own any rights to this book*&#10;&#10;If you enjoy my read alouds, please like and subscribe!&#10;&#10;MORE FROM MR. BROOKS!&#10;&#10;The Crayon Box That Talked&#10;https://www.youtube.com/watch?v=ri1lNeucMZ0&#10;&#10;Grumpy Monkey&#10;https://www.youtube.com/watch?v=l10mapMdFJY&amp;t=175s&#10;&#10;Dragons Love Tacos&#10;https://www.youtube.com/watch?v=hrBQ2LpL9zw&amp;t=8s" id="1556" name="Google Shape;1556;p28" title="The Color Monster - Read Aloud by Mr. Joshua Broo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50" y="1162721"/>
            <a:ext cx="6323900" cy="3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9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</a:t>
            </a:r>
            <a:endParaRPr/>
          </a:p>
        </p:txBody>
      </p:sp>
      <p:sp>
        <p:nvSpPr>
          <p:cNvPr id="1562" name="Google Shape;1562;p29"/>
          <p:cNvSpPr txBox="1"/>
          <p:nvPr>
            <p:ph idx="1" type="body"/>
          </p:nvPr>
        </p:nvSpPr>
        <p:spPr>
          <a:xfrm>
            <a:off x="1612100" y="2000850"/>
            <a:ext cx="57837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Get </a:t>
            </a:r>
            <a:r>
              <a:rPr lang="en-GB" sz="2100" u="sng"/>
              <a:t>your</a:t>
            </a:r>
            <a:r>
              <a:rPr lang="en-GB" sz="2100"/>
              <a:t> school iPad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Find Keynote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Open a “The Colour Monster - BLANK”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Rename ‘</a:t>
            </a:r>
            <a:r>
              <a:rPr lang="en-GB" sz="2100">
                <a:solidFill>
                  <a:srgbClr val="FF0000"/>
                </a:solidFill>
              </a:rPr>
              <a:t>Ms Rhian - 3N</a:t>
            </a:r>
            <a:r>
              <a:rPr lang="en-GB" sz="2100"/>
              <a:t>’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Open it up</a:t>
            </a:r>
            <a:endParaRPr sz="2100"/>
          </a:p>
        </p:txBody>
      </p:sp>
      <p:pic>
        <p:nvPicPr>
          <p:cNvPr id="1563" name="Google Shape;15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725" y="575125"/>
            <a:ext cx="1106700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To be able to format slides on Keynote:</a:t>
            </a:r>
            <a:endParaRPr b="1" sz="24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9" name="Google Shape;1569;p30"/>
          <p:cNvPicPr preferRelativeResize="0"/>
          <p:nvPr/>
        </p:nvPicPr>
        <p:blipFill rotWithShape="1">
          <a:blip r:embed="rId3">
            <a:alphaModFix/>
          </a:blip>
          <a:srcRect b="61010" l="64775" r="0" t="2894"/>
          <a:stretch/>
        </p:blipFill>
        <p:spPr>
          <a:xfrm>
            <a:off x="1756450" y="3719338"/>
            <a:ext cx="1989100" cy="14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30" title="Screenshot 2024-08-29 at 15.15.18.jpe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399" y="1199923"/>
            <a:ext cx="1898955" cy="32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0" title="Screenshot 2024-08-29 at 15.42.41.jpe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475" y="1749398"/>
            <a:ext cx="1747565" cy="33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30"/>
          <p:cNvSpPr txBox="1"/>
          <p:nvPr/>
        </p:nvSpPr>
        <p:spPr>
          <a:xfrm>
            <a:off x="724900" y="1199925"/>
            <a:ext cx="3257700" cy="23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Change the background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Size of text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Font type (same for every slide)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Colour of font 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Position of font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Position of images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31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</a:t>
            </a:r>
            <a:endParaRPr/>
          </a:p>
        </p:txBody>
      </p:sp>
      <p:sp>
        <p:nvSpPr>
          <p:cNvPr id="1578" name="Google Shape;1578;p31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579" name="Google Shape;15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mean to ‘format’ a slide?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3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590" name="Google Shape;1590;p33"/>
          <p:cNvSpPr txBox="1"/>
          <p:nvPr>
            <p:ph idx="1" type="body"/>
          </p:nvPr>
        </p:nvSpPr>
        <p:spPr>
          <a:xfrm>
            <a:off x="857250" y="1489400"/>
            <a:ext cx="69660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format slides on Keynote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trace an image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animate my slides to create an ebook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publish my work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DE184"/>
      </a:lt1>
      <a:dk2>
        <a:srgbClr val="434343"/>
      </a:dk2>
      <a:lt2>
        <a:srgbClr val="FFFFFF"/>
      </a:lt2>
      <a:accent1>
        <a:srgbClr val="FEE99F"/>
      </a:accent1>
      <a:accent2>
        <a:srgbClr val="F8C17F"/>
      </a:accent2>
      <a:accent3>
        <a:srgbClr val="E98B6B"/>
      </a:accent3>
      <a:accent4>
        <a:srgbClr val="F6B473"/>
      </a:accent4>
      <a:accent5>
        <a:srgbClr val="EDA983"/>
      </a:accent5>
      <a:accent6>
        <a:srgbClr val="CAD8E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